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69" r:id="rId3"/>
    <p:sldId id="267" r:id="rId4"/>
    <p:sldId id="257" r:id="rId5"/>
    <p:sldId id="258" r:id="rId6"/>
    <p:sldId id="259" r:id="rId7"/>
    <p:sldId id="265" r:id="rId8"/>
    <p:sldId id="261" r:id="rId9"/>
    <p:sldId id="262" r:id="rId10"/>
    <p:sldId id="263" r:id="rId11"/>
    <p:sldId id="264" r:id="rId12"/>
    <p:sldId id="266" r:id="rId13"/>
    <p:sldId id="260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utfit" pitchFamily="2" charset="0"/>
      <p:regular r:id="rId21"/>
      <p:bold r:id="rId22"/>
    </p:embeddedFont>
    <p:embeddedFont>
      <p:font typeface="Outfit Light" pitchFamily="2" charset="0"/>
      <p:regular r:id="rId23"/>
    </p:embeddedFont>
    <p:embeddedFont>
      <p:font typeface="Outfit Thin" pitchFamily="2" charset="0"/>
      <p:regular r:id="rId24"/>
    </p:embeddedFont>
    <p:embeddedFont>
      <p:font typeface="Salsa" panose="02000503060000020004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D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12E963-102B-4209-B13A-12D4223B0F7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EAB16C9-E5AA-4303-82F3-522DDBC583D0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Disjointed user experience in existing systems</a:t>
          </a:r>
          <a:endParaRPr lang="en-IN" dirty="0"/>
        </a:p>
      </dgm:t>
    </dgm:pt>
    <dgm:pt modelId="{46118A02-02F1-4A56-B6F3-894C0FDF8B8C}" type="parTrans" cxnId="{25EEDC00-1185-4357-B940-0B345B84652F}">
      <dgm:prSet/>
      <dgm:spPr/>
      <dgm:t>
        <a:bodyPr/>
        <a:lstStyle/>
        <a:p>
          <a:endParaRPr lang="en-IN"/>
        </a:p>
      </dgm:t>
    </dgm:pt>
    <dgm:pt modelId="{FB2A40FB-24E3-42F4-9DF7-F09A03E2B69F}" type="sibTrans" cxnId="{25EEDC00-1185-4357-B940-0B345B84652F}">
      <dgm:prSet/>
      <dgm:spPr/>
      <dgm:t>
        <a:bodyPr/>
        <a:lstStyle/>
        <a:p>
          <a:endParaRPr lang="en-IN"/>
        </a:p>
      </dgm:t>
    </dgm:pt>
    <dgm:pt modelId="{4D244313-02C7-437C-B5C8-CD757856CC88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Lack of seamless integration for courses, videos, and community</a:t>
          </a:r>
          <a:endParaRPr lang="en-IN" dirty="0"/>
        </a:p>
      </dgm:t>
    </dgm:pt>
    <dgm:pt modelId="{2388FCF1-331B-421C-99A5-BB851185003B}" type="parTrans" cxnId="{8C34F67F-CB44-42CF-B6BC-18FB38D918EA}">
      <dgm:prSet/>
      <dgm:spPr/>
      <dgm:t>
        <a:bodyPr/>
        <a:lstStyle/>
        <a:p>
          <a:endParaRPr lang="en-IN"/>
        </a:p>
      </dgm:t>
    </dgm:pt>
    <dgm:pt modelId="{7E287CEB-BBF8-4186-AFCF-D238239E0753}" type="sibTrans" cxnId="{8C34F67F-CB44-42CF-B6BC-18FB38D918EA}">
      <dgm:prSet/>
      <dgm:spPr/>
      <dgm:t>
        <a:bodyPr/>
        <a:lstStyle/>
        <a:p>
          <a:endParaRPr lang="en-IN"/>
        </a:p>
      </dgm:t>
    </dgm:pt>
    <dgm:pt modelId="{1C03AE62-3236-41AC-8131-C925294A42CB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Limited interactivity and course management complexity</a:t>
          </a:r>
          <a:endParaRPr lang="en-IN" dirty="0"/>
        </a:p>
      </dgm:t>
    </dgm:pt>
    <dgm:pt modelId="{493A1C61-2C0F-49A4-892D-17CB9F83BE8F}" type="parTrans" cxnId="{82E995B6-C1F4-4E52-A685-362C93863B63}">
      <dgm:prSet/>
      <dgm:spPr/>
      <dgm:t>
        <a:bodyPr/>
        <a:lstStyle/>
        <a:p>
          <a:endParaRPr lang="en-IN"/>
        </a:p>
      </dgm:t>
    </dgm:pt>
    <dgm:pt modelId="{29E19553-D17B-4EA6-AA9D-6C30587C46CA}" type="sibTrans" cxnId="{82E995B6-C1F4-4E52-A685-362C93863B63}">
      <dgm:prSet/>
      <dgm:spPr/>
      <dgm:t>
        <a:bodyPr/>
        <a:lstStyle/>
        <a:p>
          <a:endParaRPr lang="en-IN"/>
        </a:p>
      </dgm:t>
    </dgm:pt>
    <dgm:pt modelId="{53479BCD-776A-47CC-99AF-E5C5B2659867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High cost of implementing separate systems for CMS and LMS</a:t>
          </a:r>
          <a:endParaRPr lang="en-IN" dirty="0"/>
        </a:p>
      </dgm:t>
    </dgm:pt>
    <dgm:pt modelId="{1E240446-F86A-4140-8322-750D56916662}" type="parTrans" cxnId="{8C62A87F-12F9-41BE-ABBC-E103D9172CBD}">
      <dgm:prSet/>
      <dgm:spPr/>
      <dgm:t>
        <a:bodyPr/>
        <a:lstStyle/>
        <a:p>
          <a:endParaRPr lang="en-IN"/>
        </a:p>
      </dgm:t>
    </dgm:pt>
    <dgm:pt modelId="{656C9EDE-F790-40B8-AE99-3E4AA2583CAF}" type="sibTrans" cxnId="{8C62A87F-12F9-41BE-ABBC-E103D9172CBD}">
      <dgm:prSet/>
      <dgm:spPr/>
      <dgm:t>
        <a:bodyPr/>
        <a:lstStyle/>
        <a:p>
          <a:endParaRPr lang="en-IN"/>
        </a:p>
      </dgm:t>
    </dgm:pt>
    <dgm:pt modelId="{51E45480-4885-40A5-B0EB-BA1D1101FDBB}" type="pres">
      <dgm:prSet presAssocID="{6612E963-102B-4209-B13A-12D4223B0F73}" presName="linearFlow" presStyleCnt="0">
        <dgm:presLayoutVars>
          <dgm:dir/>
          <dgm:resizeHandles val="exact"/>
        </dgm:presLayoutVars>
      </dgm:prSet>
      <dgm:spPr/>
    </dgm:pt>
    <dgm:pt modelId="{1C72941A-5245-4968-82D1-A47287581E5E}" type="pres">
      <dgm:prSet presAssocID="{CEAB16C9-E5AA-4303-82F3-522DDBC583D0}" presName="composite" presStyleCnt="0"/>
      <dgm:spPr/>
    </dgm:pt>
    <dgm:pt modelId="{4CF4EA3F-5783-488E-8F8A-135B1CA2EF34}" type="pres">
      <dgm:prSet presAssocID="{CEAB16C9-E5AA-4303-82F3-522DDBC583D0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15B94372-DF3E-4AAC-883A-7584B256FCF5}" type="pres">
      <dgm:prSet presAssocID="{CEAB16C9-E5AA-4303-82F3-522DDBC583D0}" presName="txShp" presStyleLbl="node1" presStyleIdx="0" presStyleCnt="4">
        <dgm:presLayoutVars>
          <dgm:bulletEnabled val="1"/>
        </dgm:presLayoutVars>
      </dgm:prSet>
      <dgm:spPr/>
    </dgm:pt>
    <dgm:pt modelId="{7CE734BA-5DC9-42C0-9AD8-FC3B42536150}" type="pres">
      <dgm:prSet presAssocID="{FB2A40FB-24E3-42F4-9DF7-F09A03E2B69F}" presName="spacing" presStyleCnt="0"/>
      <dgm:spPr/>
    </dgm:pt>
    <dgm:pt modelId="{55056B85-5C69-4DE2-AB66-68146EE62689}" type="pres">
      <dgm:prSet presAssocID="{4D244313-02C7-437C-B5C8-CD757856CC88}" presName="composite" presStyleCnt="0"/>
      <dgm:spPr/>
    </dgm:pt>
    <dgm:pt modelId="{3C911B8A-DD0C-414E-A792-0E3B43437AB2}" type="pres">
      <dgm:prSet presAssocID="{4D244313-02C7-437C-B5C8-CD757856CC88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F033B2F-5B81-449F-9029-BEC8EC8B1740}" type="pres">
      <dgm:prSet presAssocID="{4D244313-02C7-437C-B5C8-CD757856CC88}" presName="txShp" presStyleLbl="node1" presStyleIdx="1" presStyleCnt="4">
        <dgm:presLayoutVars>
          <dgm:bulletEnabled val="1"/>
        </dgm:presLayoutVars>
      </dgm:prSet>
      <dgm:spPr/>
    </dgm:pt>
    <dgm:pt modelId="{91863F30-F065-4F32-AC28-E2F8BB3E00E0}" type="pres">
      <dgm:prSet presAssocID="{7E287CEB-BBF8-4186-AFCF-D238239E0753}" presName="spacing" presStyleCnt="0"/>
      <dgm:spPr/>
    </dgm:pt>
    <dgm:pt modelId="{FC32F534-2022-46FF-B3A7-FC4B739B5E37}" type="pres">
      <dgm:prSet presAssocID="{1C03AE62-3236-41AC-8131-C925294A42CB}" presName="composite" presStyleCnt="0"/>
      <dgm:spPr/>
    </dgm:pt>
    <dgm:pt modelId="{6EC22975-FFA4-449D-A51B-721345C9DFB0}" type="pres">
      <dgm:prSet presAssocID="{1C03AE62-3236-41AC-8131-C925294A42CB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9A7D73A-2B6F-4D86-BD03-D4BDEA2B6657}" type="pres">
      <dgm:prSet presAssocID="{1C03AE62-3236-41AC-8131-C925294A42CB}" presName="txShp" presStyleLbl="node1" presStyleIdx="2" presStyleCnt="4">
        <dgm:presLayoutVars>
          <dgm:bulletEnabled val="1"/>
        </dgm:presLayoutVars>
      </dgm:prSet>
      <dgm:spPr/>
    </dgm:pt>
    <dgm:pt modelId="{18F311D5-E359-4C9C-862C-ECF351347C13}" type="pres">
      <dgm:prSet presAssocID="{29E19553-D17B-4EA6-AA9D-6C30587C46CA}" presName="spacing" presStyleCnt="0"/>
      <dgm:spPr/>
    </dgm:pt>
    <dgm:pt modelId="{DE452904-5C37-4733-813C-D0BC9D651036}" type="pres">
      <dgm:prSet presAssocID="{53479BCD-776A-47CC-99AF-E5C5B2659867}" presName="composite" presStyleCnt="0"/>
      <dgm:spPr/>
    </dgm:pt>
    <dgm:pt modelId="{58942DC9-0501-48E9-BC96-D8B62BA9E7BB}" type="pres">
      <dgm:prSet presAssocID="{53479BCD-776A-47CC-99AF-E5C5B2659867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056B3395-BD37-4980-81DB-19A6B64F20B9}" type="pres">
      <dgm:prSet presAssocID="{53479BCD-776A-47CC-99AF-E5C5B2659867}" presName="txShp" presStyleLbl="node1" presStyleIdx="3" presStyleCnt="4">
        <dgm:presLayoutVars>
          <dgm:bulletEnabled val="1"/>
        </dgm:presLayoutVars>
      </dgm:prSet>
      <dgm:spPr/>
    </dgm:pt>
  </dgm:ptLst>
  <dgm:cxnLst>
    <dgm:cxn modelId="{25EEDC00-1185-4357-B940-0B345B84652F}" srcId="{6612E963-102B-4209-B13A-12D4223B0F73}" destId="{CEAB16C9-E5AA-4303-82F3-522DDBC583D0}" srcOrd="0" destOrd="0" parTransId="{46118A02-02F1-4A56-B6F3-894C0FDF8B8C}" sibTransId="{FB2A40FB-24E3-42F4-9DF7-F09A03E2B69F}"/>
    <dgm:cxn modelId="{296EF83F-A8D0-40C2-B073-B2BEA5AEA3E4}" type="presOf" srcId="{53479BCD-776A-47CC-99AF-E5C5B2659867}" destId="{056B3395-BD37-4980-81DB-19A6B64F20B9}" srcOrd="0" destOrd="0" presId="urn:microsoft.com/office/officeart/2005/8/layout/vList3"/>
    <dgm:cxn modelId="{8C62A87F-12F9-41BE-ABBC-E103D9172CBD}" srcId="{6612E963-102B-4209-B13A-12D4223B0F73}" destId="{53479BCD-776A-47CC-99AF-E5C5B2659867}" srcOrd="3" destOrd="0" parTransId="{1E240446-F86A-4140-8322-750D56916662}" sibTransId="{656C9EDE-F790-40B8-AE99-3E4AA2583CAF}"/>
    <dgm:cxn modelId="{8C34F67F-CB44-42CF-B6BC-18FB38D918EA}" srcId="{6612E963-102B-4209-B13A-12D4223B0F73}" destId="{4D244313-02C7-437C-B5C8-CD757856CC88}" srcOrd="1" destOrd="0" parTransId="{2388FCF1-331B-421C-99A5-BB851185003B}" sibTransId="{7E287CEB-BBF8-4186-AFCF-D238239E0753}"/>
    <dgm:cxn modelId="{14FE8188-6120-46D4-9C36-A7CC6433CF73}" type="presOf" srcId="{4D244313-02C7-437C-B5C8-CD757856CC88}" destId="{BF033B2F-5B81-449F-9029-BEC8EC8B1740}" srcOrd="0" destOrd="0" presId="urn:microsoft.com/office/officeart/2005/8/layout/vList3"/>
    <dgm:cxn modelId="{82E995B6-C1F4-4E52-A685-362C93863B63}" srcId="{6612E963-102B-4209-B13A-12D4223B0F73}" destId="{1C03AE62-3236-41AC-8131-C925294A42CB}" srcOrd="2" destOrd="0" parTransId="{493A1C61-2C0F-49A4-892D-17CB9F83BE8F}" sibTransId="{29E19553-D17B-4EA6-AA9D-6C30587C46CA}"/>
    <dgm:cxn modelId="{DDDC90C5-AEB9-40BB-9D77-282CC986368B}" type="presOf" srcId="{6612E963-102B-4209-B13A-12D4223B0F73}" destId="{51E45480-4885-40A5-B0EB-BA1D1101FDBB}" srcOrd="0" destOrd="0" presId="urn:microsoft.com/office/officeart/2005/8/layout/vList3"/>
    <dgm:cxn modelId="{454929E4-C8CE-4334-988A-529612EE038D}" type="presOf" srcId="{CEAB16C9-E5AA-4303-82F3-522DDBC583D0}" destId="{15B94372-DF3E-4AAC-883A-7584B256FCF5}" srcOrd="0" destOrd="0" presId="urn:microsoft.com/office/officeart/2005/8/layout/vList3"/>
    <dgm:cxn modelId="{1D0097EA-9016-422F-BFDF-016BE58AE1F9}" type="presOf" srcId="{1C03AE62-3236-41AC-8131-C925294A42CB}" destId="{29A7D73A-2B6F-4D86-BD03-D4BDEA2B6657}" srcOrd="0" destOrd="0" presId="urn:microsoft.com/office/officeart/2005/8/layout/vList3"/>
    <dgm:cxn modelId="{27AD63B8-D8D5-42AC-A93C-05893D4F8F32}" type="presParOf" srcId="{51E45480-4885-40A5-B0EB-BA1D1101FDBB}" destId="{1C72941A-5245-4968-82D1-A47287581E5E}" srcOrd="0" destOrd="0" presId="urn:microsoft.com/office/officeart/2005/8/layout/vList3"/>
    <dgm:cxn modelId="{A9CE31F2-B085-4AA4-89A7-23649DDE270E}" type="presParOf" srcId="{1C72941A-5245-4968-82D1-A47287581E5E}" destId="{4CF4EA3F-5783-488E-8F8A-135B1CA2EF34}" srcOrd="0" destOrd="0" presId="urn:microsoft.com/office/officeart/2005/8/layout/vList3"/>
    <dgm:cxn modelId="{DCA63CD2-E422-4335-9223-87EC0539A775}" type="presParOf" srcId="{1C72941A-5245-4968-82D1-A47287581E5E}" destId="{15B94372-DF3E-4AAC-883A-7584B256FCF5}" srcOrd="1" destOrd="0" presId="urn:microsoft.com/office/officeart/2005/8/layout/vList3"/>
    <dgm:cxn modelId="{956D2D85-5760-4DFC-AC41-FAFE5A3869B3}" type="presParOf" srcId="{51E45480-4885-40A5-B0EB-BA1D1101FDBB}" destId="{7CE734BA-5DC9-42C0-9AD8-FC3B42536150}" srcOrd="1" destOrd="0" presId="urn:microsoft.com/office/officeart/2005/8/layout/vList3"/>
    <dgm:cxn modelId="{ACDE811A-D866-412E-94CB-693211096E27}" type="presParOf" srcId="{51E45480-4885-40A5-B0EB-BA1D1101FDBB}" destId="{55056B85-5C69-4DE2-AB66-68146EE62689}" srcOrd="2" destOrd="0" presId="urn:microsoft.com/office/officeart/2005/8/layout/vList3"/>
    <dgm:cxn modelId="{CD7B1E4C-AC3B-46EB-852B-392326AE47E9}" type="presParOf" srcId="{55056B85-5C69-4DE2-AB66-68146EE62689}" destId="{3C911B8A-DD0C-414E-A792-0E3B43437AB2}" srcOrd="0" destOrd="0" presId="urn:microsoft.com/office/officeart/2005/8/layout/vList3"/>
    <dgm:cxn modelId="{4A0B34E3-1BDB-496E-AD8F-35A664C3AA61}" type="presParOf" srcId="{55056B85-5C69-4DE2-AB66-68146EE62689}" destId="{BF033B2F-5B81-449F-9029-BEC8EC8B1740}" srcOrd="1" destOrd="0" presId="urn:microsoft.com/office/officeart/2005/8/layout/vList3"/>
    <dgm:cxn modelId="{1D5EA593-0033-4890-8533-8B35D01830FA}" type="presParOf" srcId="{51E45480-4885-40A5-B0EB-BA1D1101FDBB}" destId="{91863F30-F065-4F32-AC28-E2F8BB3E00E0}" srcOrd="3" destOrd="0" presId="urn:microsoft.com/office/officeart/2005/8/layout/vList3"/>
    <dgm:cxn modelId="{0AFB8702-A4CE-44CF-879B-171AE9E805FF}" type="presParOf" srcId="{51E45480-4885-40A5-B0EB-BA1D1101FDBB}" destId="{FC32F534-2022-46FF-B3A7-FC4B739B5E37}" srcOrd="4" destOrd="0" presId="urn:microsoft.com/office/officeart/2005/8/layout/vList3"/>
    <dgm:cxn modelId="{06B14257-28FC-4B35-A98B-D880B7C0AADC}" type="presParOf" srcId="{FC32F534-2022-46FF-B3A7-FC4B739B5E37}" destId="{6EC22975-FFA4-449D-A51B-721345C9DFB0}" srcOrd="0" destOrd="0" presId="urn:microsoft.com/office/officeart/2005/8/layout/vList3"/>
    <dgm:cxn modelId="{FFA16F60-C538-4A1D-916C-640AC0EA6E48}" type="presParOf" srcId="{FC32F534-2022-46FF-B3A7-FC4B739B5E37}" destId="{29A7D73A-2B6F-4D86-BD03-D4BDEA2B6657}" srcOrd="1" destOrd="0" presId="urn:microsoft.com/office/officeart/2005/8/layout/vList3"/>
    <dgm:cxn modelId="{FB7CBB03-8273-4DB6-AD0D-76A38FB8E1FE}" type="presParOf" srcId="{51E45480-4885-40A5-B0EB-BA1D1101FDBB}" destId="{18F311D5-E359-4C9C-862C-ECF351347C13}" srcOrd="5" destOrd="0" presId="urn:microsoft.com/office/officeart/2005/8/layout/vList3"/>
    <dgm:cxn modelId="{E6A048A2-356E-4E00-B9AA-097E2824A52B}" type="presParOf" srcId="{51E45480-4885-40A5-B0EB-BA1D1101FDBB}" destId="{DE452904-5C37-4733-813C-D0BC9D651036}" srcOrd="6" destOrd="0" presId="urn:microsoft.com/office/officeart/2005/8/layout/vList3"/>
    <dgm:cxn modelId="{808FD2F7-1A30-41E6-B94C-55B9221D8B4E}" type="presParOf" srcId="{DE452904-5C37-4733-813C-D0BC9D651036}" destId="{58942DC9-0501-48E9-BC96-D8B62BA9E7BB}" srcOrd="0" destOrd="0" presId="urn:microsoft.com/office/officeart/2005/8/layout/vList3"/>
    <dgm:cxn modelId="{1765494C-E951-4057-88C9-899AC5AA1E97}" type="presParOf" srcId="{DE452904-5C37-4733-813C-D0BC9D651036}" destId="{056B3395-BD37-4980-81DB-19A6B64F20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FDA92A-8338-4B95-B7D9-42B0EF4A7E1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425DBCE-58DF-403E-863D-18F7AFEB53C1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Enroll in courses and track progress.</a:t>
          </a:r>
          <a:endParaRPr lang="en-IN" sz="1800" dirty="0">
            <a:latin typeface="Outfit" pitchFamily="2" charset="0"/>
          </a:endParaRPr>
        </a:p>
      </dgm:t>
    </dgm:pt>
    <dgm:pt modelId="{032D04D4-4591-4ED4-83B1-F2BF9C13F96F}" type="parTrans" cxnId="{6CB7BED0-B368-4702-9B3F-4A7C448B34F3}">
      <dgm:prSet/>
      <dgm:spPr/>
      <dgm:t>
        <a:bodyPr/>
        <a:lstStyle/>
        <a:p>
          <a:endParaRPr lang="en-IN"/>
        </a:p>
      </dgm:t>
    </dgm:pt>
    <dgm:pt modelId="{69A40FFE-6802-4CCB-8099-5E8B0C6B1048}" type="sibTrans" cxnId="{6CB7BED0-B368-4702-9B3F-4A7C448B34F3}">
      <dgm:prSet/>
      <dgm:spPr/>
      <dgm:t>
        <a:bodyPr/>
        <a:lstStyle/>
        <a:p>
          <a:endParaRPr lang="en-IN"/>
        </a:p>
      </dgm:t>
    </dgm:pt>
    <dgm:pt modelId="{74FA03E6-F79A-491A-BD97-66BAB111267C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Change the role to ADMIN and create their own course.</a:t>
          </a:r>
          <a:endParaRPr lang="en-IN" sz="1800" dirty="0">
            <a:latin typeface="Outfit" pitchFamily="2" charset="0"/>
          </a:endParaRPr>
        </a:p>
      </dgm:t>
    </dgm:pt>
    <dgm:pt modelId="{4279CCAC-C10F-4A23-A981-441865020CAE}" type="parTrans" cxnId="{0FF2FFB5-BC38-41D4-A58B-2AA140074293}">
      <dgm:prSet/>
      <dgm:spPr/>
      <dgm:t>
        <a:bodyPr/>
        <a:lstStyle/>
        <a:p>
          <a:endParaRPr lang="en-IN"/>
        </a:p>
      </dgm:t>
    </dgm:pt>
    <dgm:pt modelId="{39DF463C-1B41-4CAE-89FB-00C03EA4EEF5}" type="sibTrans" cxnId="{0FF2FFB5-BC38-41D4-A58B-2AA140074293}">
      <dgm:prSet/>
      <dgm:spPr/>
      <dgm:t>
        <a:bodyPr/>
        <a:lstStyle/>
        <a:p>
          <a:endParaRPr lang="en-IN"/>
        </a:p>
      </dgm:t>
    </dgm:pt>
    <dgm:pt modelId="{707FF6F1-1B44-4ECC-A845-E670BD0A6EF9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Watch videos with timestamps or embedded YouTube links.</a:t>
          </a:r>
          <a:endParaRPr lang="en-IN" sz="1800" dirty="0">
            <a:latin typeface="Outfit" pitchFamily="2" charset="0"/>
          </a:endParaRPr>
        </a:p>
      </dgm:t>
    </dgm:pt>
    <dgm:pt modelId="{2B9E322D-FD05-4A58-B08C-CEC0E5CDC328}" type="parTrans" cxnId="{41D9CC46-5EE6-42A6-9520-B575ED1DAB45}">
      <dgm:prSet/>
      <dgm:spPr/>
      <dgm:t>
        <a:bodyPr/>
        <a:lstStyle/>
        <a:p>
          <a:endParaRPr lang="en-IN"/>
        </a:p>
      </dgm:t>
    </dgm:pt>
    <dgm:pt modelId="{073450F0-C027-454C-BEFB-DCFAFE59C888}" type="sibTrans" cxnId="{41D9CC46-5EE6-42A6-9520-B575ED1DAB45}">
      <dgm:prSet/>
      <dgm:spPr/>
      <dgm:t>
        <a:bodyPr/>
        <a:lstStyle/>
        <a:p>
          <a:endParaRPr lang="en-IN"/>
        </a:p>
      </dgm:t>
    </dgm:pt>
    <dgm:pt modelId="{0EA84478-F731-4F46-B6BD-3E6C47EB21F6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Bookmark and mark videos as watched.</a:t>
          </a:r>
          <a:endParaRPr lang="en-IN" sz="1800" dirty="0">
            <a:latin typeface="Outfit" pitchFamily="2" charset="0"/>
          </a:endParaRPr>
        </a:p>
      </dgm:t>
    </dgm:pt>
    <dgm:pt modelId="{A87EEAE8-2CBC-42F0-8622-4D62E6807598}" type="parTrans" cxnId="{7B113AF8-E45D-4665-B4F9-B8915C1E286F}">
      <dgm:prSet/>
      <dgm:spPr/>
      <dgm:t>
        <a:bodyPr/>
        <a:lstStyle/>
        <a:p>
          <a:endParaRPr lang="en-IN"/>
        </a:p>
      </dgm:t>
    </dgm:pt>
    <dgm:pt modelId="{B05F62BD-C317-4A4E-B8F6-20E9AE44100A}" type="sibTrans" cxnId="{7B113AF8-E45D-4665-B4F9-B8915C1E286F}">
      <dgm:prSet/>
      <dgm:spPr/>
      <dgm:t>
        <a:bodyPr/>
        <a:lstStyle/>
        <a:p>
          <a:endParaRPr lang="en-IN"/>
        </a:p>
      </dgm:t>
    </dgm:pt>
    <dgm:pt modelId="{0B63D1BC-A8EC-4E27-9B93-7E5DB4E01F6E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2000" dirty="0"/>
            <a:t> </a:t>
          </a:r>
          <a:r>
            <a:rPr lang="en-US" sz="1800" dirty="0">
              <a:latin typeface="Outfit" pitchFamily="2" charset="0"/>
            </a:rPr>
            <a:t>Engage in the community board.</a:t>
          </a:r>
          <a:endParaRPr lang="en-IN" sz="1800" dirty="0">
            <a:latin typeface="Outfit" pitchFamily="2" charset="0"/>
          </a:endParaRPr>
        </a:p>
      </dgm:t>
    </dgm:pt>
    <dgm:pt modelId="{0E9D11DD-629B-4737-809D-8E6C4AC22942}" type="parTrans" cxnId="{E7180D01-D986-4D55-B225-4A52FC4C9D27}">
      <dgm:prSet/>
      <dgm:spPr/>
      <dgm:t>
        <a:bodyPr/>
        <a:lstStyle/>
        <a:p>
          <a:endParaRPr lang="en-IN"/>
        </a:p>
      </dgm:t>
    </dgm:pt>
    <dgm:pt modelId="{5BC0BBC3-318F-4D80-A2C5-70E857B20FD9}" type="sibTrans" cxnId="{E7180D01-D986-4D55-B225-4A52FC4C9D27}">
      <dgm:prSet/>
      <dgm:spPr/>
      <dgm:t>
        <a:bodyPr/>
        <a:lstStyle/>
        <a:p>
          <a:endParaRPr lang="en-IN"/>
        </a:p>
      </dgm:t>
    </dgm:pt>
    <dgm:pt modelId="{B5C5F57E-30C0-449E-9934-F3D5727278C9}" type="pres">
      <dgm:prSet presAssocID="{F2FDA92A-8338-4B95-B7D9-42B0EF4A7E17}" presName="Name0" presStyleCnt="0">
        <dgm:presLayoutVars>
          <dgm:dir/>
          <dgm:resizeHandles val="exact"/>
        </dgm:presLayoutVars>
      </dgm:prSet>
      <dgm:spPr/>
    </dgm:pt>
    <dgm:pt modelId="{B16ACE87-D8D6-4502-B000-2D73358969A0}" type="pres">
      <dgm:prSet presAssocID="{F2FDA92A-8338-4B95-B7D9-42B0EF4A7E17}" presName="fgShape" presStyleLbl="fgShp" presStyleIdx="0" presStyleCnt="1" custFlipVert="0" custFlipHor="1" custScaleX="2279" custScaleY="7005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</dgm:pt>
    <dgm:pt modelId="{4FEE8B9D-598F-4484-A21C-97B756783AB3}" type="pres">
      <dgm:prSet presAssocID="{F2FDA92A-8338-4B95-B7D9-42B0EF4A7E17}" presName="linComp" presStyleCnt="0"/>
      <dgm:spPr/>
    </dgm:pt>
    <dgm:pt modelId="{28E7C9CC-1527-4DBB-B2E7-342FAACC3E6F}" type="pres">
      <dgm:prSet presAssocID="{2425DBCE-58DF-403E-863D-18F7AFEB53C1}" presName="compNode" presStyleCnt="0"/>
      <dgm:spPr/>
    </dgm:pt>
    <dgm:pt modelId="{8799F2C3-A513-4180-9E8B-C2FC0F58805E}" type="pres">
      <dgm:prSet presAssocID="{2425DBCE-58DF-403E-863D-18F7AFEB53C1}" presName="bkgdShape" presStyleLbl="node1" presStyleIdx="0" presStyleCnt="5"/>
      <dgm:spPr/>
    </dgm:pt>
    <dgm:pt modelId="{6A74CEF4-80B0-46F0-8CB9-DDC855207EF6}" type="pres">
      <dgm:prSet presAssocID="{2425DBCE-58DF-403E-863D-18F7AFEB53C1}" presName="nodeTx" presStyleLbl="node1" presStyleIdx="0" presStyleCnt="5">
        <dgm:presLayoutVars>
          <dgm:bulletEnabled val="1"/>
        </dgm:presLayoutVars>
      </dgm:prSet>
      <dgm:spPr/>
    </dgm:pt>
    <dgm:pt modelId="{7F61B773-F138-4494-9395-91F38B2FF291}" type="pres">
      <dgm:prSet presAssocID="{2425DBCE-58DF-403E-863D-18F7AFEB53C1}" presName="invisiNode" presStyleLbl="node1" presStyleIdx="0" presStyleCnt="5"/>
      <dgm:spPr/>
    </dgm:pt>
    <dgm:pt modelId="{B2177633-6175-43D7-AB83-296E424691F6}" type="pres">
      <dgm:prSet presAssocID="{2425DBCE-58DF-403E-863D-18F7AFEB53C1}" presName="imagNode" presStyleLbl="fgImgPlace1" presStyleIdx="0" presStyleCnt="5" custScaleX="168402" custScaleY="168402"/>
      <dgm:spPr>
        <a:prstGeom prst="flowChartAlternateProcess">
          <a:avLst/>
        </a:prstGeom>
        <a:blipFill rotWithShape="1">
          <a:blip xmlns:r="http://schemas.openxmlformats.org/officeDocument/2006/relationships" r:embed="rId1"/>
          <a:srcRect/>
          <a:stretch>
            <a:fillRect l="-54000" r="-54000"/>
          </a:stretch>
        </a:blipFill>
      </dgm:spPr>
    </dgm:pt>
    <dgm:pt modelId="{B7091D55-C26B-45CD-BAA9-5CBD19C2C08D}" type="pres">
      <dgm:prSet presAssocID="{69A40FFE-6802-4CCB-8099-5E8B0C6B1048}" presName="sibTrans" presStyleLbl="sibTrans2D1" presStyleIdx="0" presStyleCnt="0"/>
      <dgm:spPr/>
    </dgm:pt>
    <dgm:pt modelId="{BD64E761-ABD0-4861-8D1A-F89C23DA601F}" type="pres">
      <dgm:prSet presAssocID="{74FA03E6-F79A-491A-BD97-66BAB111267C}" presName="compNode" presStyleCnt="0"/>
      <dgm:spPr/>
    </dgm:pt>
    <dgm:pt modelId="{8A2CA3E5-7654-4E12-BF33-0E75338283A7}" type="pres">
      <dgm:prSet presAssocID="{74FA03E6-F79A-491A-BD97-66BAB111267C}" presName="bkgdShape" presStyleLbl="node1" presStyleIdx="1" presStyleCnt="5" custLinFactNeighborX="-474" custLinFactNeighborY="-888"/>
      <dgm:spPr/>
    </dgm:pt>
    <dgm:pt modelId="{28084C49-D38D-48BE-8E01-45ED6E5B75CC}" type="pres">
      <dgm:prSet presAssocID="{74FA03E6-F79A-491A-BD97-66BAB111267C}" presName="nodeTx" presStyleLbl="node1" presStyleIdx="1" presStyleCnt="5">
        <dgm:presLayoutVars>
          <dgm:bulletEnabled val="1"/>
        </dgm:presLayoutVars>
      </dgm:prSet>
      <dgm:spPr/>
    </dgm:pt>
    <dgm:pt modelId="{4C7D55AA-FED4-4FA4-A6D9-E400D96C5CC4}" type="pres">
      <dgm:prSet presAssocID="{74FA03E6-F79A-491A-BD97-66BAB111267C}" presName="invisiNode" presStyleLbl="node1" presStyleIdx="1" presStyleCnt="5"/>
      <dgm:spPr/>
    </dgm:pt>
    <dgm:pt modelId="{CEB6D5C2-66F6-4B42-A501-AB1FA0345EAF}" type="pres">
      <dgm:prSet presAssocID="{74FA03E6-F79A-491A-BD97-66BAB111267C}" presName="imagNode" presStyleLbl="fgImgPlace1" presStyleIdx="1" presStyleCnt="5" custScaleX="168345" custScaleY="168345"/>
      <dgm:spPr>
        <a:prstGeom prst="flowChartAlternateProcess">
          <a:avLst/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  <dgm:pt modelId="{14A8CB80-E686-442E-9D87-50D34B09A8AD}" type="pres">
      <dgm:prSet presAssocID="{39DF463C-1B41-4CAE-89FB-00C03EA4EEF5}" presName="sibTrans" presStyleLbl="sibTrans2D1" presStyleIdx="0" presStyleCnt="0"/>
      <dgm:spPr/>
    </dgm:pt>
    <dgm:pt modelId="{6DED5C95-810E-47E1-AAA1-9FB82EF8AC9A}" type="pres">
      <dgm:prSet presAssocID="{707FF6F1-1B44-4ECC-A845-E670BD0A6EF9}" presName="compNode" presStyleCnt="0"/>
      <dgm:spPr/>
    </dgm:pt>
    <dgm:pt modelId="{52D2F28A-CA89-452B-A328-2D0E2AEE9308}" type="pres">
      <dgm:prSet presAssocID="{707FF6F1-1B44-4ECC-A845-E670BD0A6EF9}" presName="bkgdShape" presStyleLbl="node1" presStyleIdx="2" presStyleCnt="5" custLinFactNeighborX="0"/>
      <dgm:spPr/>
    </dgm:pt>
    <dgm:pt modelId="{EEF916F1-776D-42DF-8442-4504B87613E3}" type="pres">
      <dgm:prSet presAssocID="{707FF6F1-1B44-4ECC-A845-E670BD0A6EF9}" presName="nodeTx" presStyleLbl="node1" presStyleIdx="2" presStyleCnt="5">
        <dgm:presLayoutVars>
          <dgm:bulletEnabled val="1"/>
        </dgm:presLayoutVars>
      </dgm:prSet>
      <dgm:spPr/>
    </dgm:pt>
    <dgm:pt modelId="{901CA371-CCAE-475D-B62E-BBD3F8293468}" type="pres">
      <dgm:prSet presAssocID="{707FF6F1-1B44-4ECC-A845-E670BD0A6EF9}" presName="invisiNode" presStyleLbl="node1" presStyleIdx="2" presStyleCnt="5"/>
      <dgm:spPr/>
    </dgm:pt>
    <dgm:pt modelId="{38CF760B-D34D-42B2-AC24-8A52546447F9}" type="pres">
      <dgm:prSet presAssocID="{707FF6F1-1B44-4ECC-A845-E670BD0A6EF9}" presName="imagNode" presStyleLbl="fgImgPlace1" presStyleIdx="2" presStyleCnt="5" custScaleX="170223" custScaleY="170223"/>
      <dgm:spPr>
        <a:prstGeom prst="flowChartAlternateProcess">
          <a:avLst/>
        </a:prstGeom>
        <a:blipFill rotWithShape="1">
          <a:blip xmlns:r="http://schemas.openxmlformats.org/officeDocument/2006/relationships" r:embed="rId3"/>
          <a:srcRect/>
          <a:stretch>
            <a:fillRect l="-55000" r="-55000"/>
          </a:stretch>
        </a:blipFill>
      </dgm:spPr>
    </dgm:pt>
    <dgm:pt modelId="{866C9EC2-F11B-4362-B076-B270A3810C8E}" type="pres">
      <dgm:prSet presAssocID="{073450F0-C027-454C-BEFB-DCFAFE59C888}" presName="sibTrans" presStyleLbl="sibTrans2D1" presStyleIdx="0" presStyleCnt="0"/>
      <dgm:spPr/>
    </dgm:pt>
    <dgm:pt modelId="{06C79347-A61A-464E-BECD-DDA45D34BEC3}" type="pres">
      <dgm:prSet presAssocID="{0EA84478-F731-4F46-B6BD-3E6C47EB21F6}" presName="compNode" presStyleCnt="0"/>
      <dgm:spPr/>
    </dgm:pt>
    <dgm:pt modelId="{99E84D23-22D7-412A-ACB3-7D99C43E4FCF}" type="pres">
      <dgm:prSet presAssocID="{0EA84478-F731-4F46-B6BD-3E6C47EB21F6}" presName="bkgdShape" presStyleLbl="node1" presStyleIdx="3" presStyleCnt="5"/>
      <dgm:spPr/>
    </dgm:pt>
    <dgm:pt modelId="{3ED7B1F1-1A33-4DEE-9BF1-95CBBA7F821B}" type="pres">
      <dgm:prSet presAssocID="{0EA84478-F731-4F46-B6BD-3E6C47EB21F6}" presName="nodeTx" presStyleLbl="node1" presStyleIdx="3" presStyleCnt="5">
        <dgm:presLayoutVars>
          <dgm:bulletEnabled val="1"/>
        </dgm:presLayoutVars>
      </dgm:prSet>
      <dgm:spPr/>
    </dgm:pt>
    <dgm:pt modelId="{19E207CF-FB96-44A8-8E06-2FFA962BB4E8}" type="pres">
      <dgm:prSet presAssocID="{0EA84478-F731-4F46-B6BD-3E6C47EB21F6}" presName="invisiNode" presStyleLbl="node1" presStyleIdx="3" presStyleCnt="5"/>
      <dgm:spPr/>
    </dgm:pt>
    <dgm:pt modelId="{83420B60-FF74-4F8B-8C98-0E4190CE4E59}" type="pres">
      <dgm:prSet presAssocID="{0EA84478-F731-4F46-B6BD-3E6C47EB21F6}" presName="imagNode" presStyleLbl="fgImgPlace1" presStyleIdx="3" presStyleCnt="5" custScaleX="174038" custScaleY="174038"/>
      <dgm:spPr>
        <a:prstGeom prst="flowChartAlternateProcess">
          <a:avLst/>
        </a:prstGeom>
        <a:blipFill rotWithShape="1">
          <a:blip xmlns:r="http://schemas.openxmlformats.org/officeDocument/2006/relationships" r:embed="rId4"/>
          <a:srcRect/>
          <a:stretch>
            <a:fillRect l="-56000" r="-56000"/>
          </a:stretch>
        </a:blipFill>
      </dgm:spPr>
    </dgm:pt>
    <dgm:pt modelId="{5BBF5D55-A967-408D-93A7-03ED951A2F73}" type="pres">
      <dgm:prSet presAssocID="{B05F62BD-C317-4A4E-B8F6-20E9AE44100A}" presName="sibTrans" presStyleLbl="sibTrans2D1" presStyleIdx="0" presStyleCnt="0"/>
      <dgm:spPr/>
    </dgm:pt>
    <dgm:pt modelId="{76CA88C5-CE41-4DC7-8079-250FA642249F}" type="pres">
      <dgm:prSet presAssocID="{0B63D1BC-A8EC-4E27-9B93-7E5DB4E01F6E}" presName="compNode" presStyleCnt="0"/>
      <dgm:spPr/>
    </dgm:pt>
    <dgm:pt modelId="{E39C5E98-2F80-4264-BBF8-4ECB8786A2B3}" type="pres">
      <dgm:prSet presAssocID="{0B63D1BC-A8EC-4E27-9B93-7E5DB4E01F6E}" presName="bkgdShape" presStyleLbl="node1" presStyleIdx="4" presStyleCnt="5"/>
      <dgm:spPr/>
    </dgm:pt>
    <dgm:pt modelId="{D923DDBF-57E6-415F-AA14-D38BF18A68C4}" type="pres">
      <dgm:prSet presAssocID="{0B63D1BC-A8EC-4E27-9B93-7E5DB4E01F6E}" presName="nodeTx" presStyleLbl="node1" presStyleIdx="4" presStyleCnt="5">
        <dgm:presLayoutVars>
          <dgm:bulletEnabled val="1"/>
        </dgm:presLayoutVars>
      </dgm:prSet>
      <dgm:spPr/>
    </dgm:pt>
    <dgm:pt modelId="{C63C60ED-79A4-4E1B-82FD-EC78680E8BE3}" type="pres">
      <dgm:prSet presAssocID="{0B63D1BC-A8EC-4E27-9B93-7E5DB4E01F6E}" presName="invisiNode" presStyleLbl="node1" presStyleIdx="4" presStyleCnt="5"/>
      <dgm:spPr/>
    </dgm:pt>
    <dgm:pt modelId="{85A75FE1-D3D5-4B5A-9CB9-D7E4F661C8C1}" type="pres">
      <dgm:prSet presAssocID="{0B63D1BC-A8EC-4E27-9B93-7E5DB4E01F6E}" presName="imagNode" presStyleLbl="fgImgPlace1" presStyleIdx="4" presStyleCnt="5" custScaleX="171215" custScaleY="171215"/>
      <dgm:spPr>
        <a:prstGeom prst="flowChartAlternateProcess">
          <a:avLst/>
        </a:prstGeom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</dgm:spPr>
    </dgm:pt>
  </dgm:ptLst>
  <dgm:cxnLst>
    <dgm:cxn modelId="{E7180D01-D986-4D55-B225-4A52FC4C9D27}" srcId="{F2FDA92A-8338-4B95-B7D9-42B0EF4A7E17}" destId="{0B63D1BC-A8EC-4E27-9B93-7E5DB4E01F6E}" srcOrd="4" destOrd="0" parTransId="{0E9D11DD-629B-4737-809D-8E6C4AC22942}" sibTransId="{5BC0BBC3-318F-4D80-A2C5-70E857B20FD9}"/>
    <dgm:cxn modelId="{FFE50A1D-A761-44BC-92D3-7BBEFE585AE0}" type="presOf" srcId="{39DF463C-1B41-4CAE-89FB-00C03EA4EEF5}" destId="{14A8CB80-E686-442E-9D87-50D34B09A8AD}" srcOrd="0" destOrd="0" presId="urn:microsoft.com/office/officeart/2005/8/layout/hList7"/>
    <dgm:cxn modelId="{6AEC3C25-EA9D-4082-8C98-2EA1699DC0B8}" type="presOf" srcId="{0B63D1BC-A8EC-4E27-9B93-7E5DB4E01F6E}" destId="{D923DDBF-57E6-415F-AA14-D38BF18A68C4}" srcOrd="1" destOrd="0" presId="urn:microsoft.com/office/officeart/2005/8/layout/hList7"/>
    <dgm:cxn modelId="{BC6E3339-279B-4007-92C0-D193126BA921}" type="presOf" srcId="{707FF6F1-1B44-4ECC-A845-E670BD0A6EF9}" destId="{52D2F28A-CA89-452B-A328-2D0E2AEE9308}" srcOrd="0" destOrd="0" presId="urn:microsoft.com/office/officeart/2005/8/layout/hList7"/>
    <dgm:cxn modelId="{6966083F-3DBB-49AB-B5EA-E4D6910B324D}" type="presOf" srcId="{707FF6F1-1B44-4ECC-A845-E670BD0A6EF9}" destId="{EEF916F1-776D-42DF-8442-4504B87613E3}" srcOrd="1" destOrd="0" presId="urn:microsoft.com/office/officeart/2005/8/layout/hList7"/>
    <dgm:cxn modelId="{5BC26861-58E1-4259-A215-CCC50BEFF9DF}" type="presOf" srcId="{69A40FFE-6802-4CCB-8099-5E8B0C6B1048}" destId="{B7091D55-C26B-45CD-BAA9-5CBD19C2C08D}" srcOrd="0" destOrd="0" presId="urn:microsoft.com/office/officeart/2005/8/layout/hList7"/>
    <dgm:cxn modelId="{41D9CC46-5EE6-42A6-9520-B575ED1DAB45}" srcId="{F2FDA92A-8338-4B95-B7D9-42B0EF4A7E17}" destId="{707FF6F1-1B44-4ECC-A845-E670BD0A6EF9}" srcOrd="2" destOrd="0" parTransId="{2B9E322D-FD05-4A58-B08C-CEC0E5CDC328}" sibTransId="{073450F0-C027-454C-BEFB-DCFAFE59C888}"/>
    <dgm:cxn modelId="{4B6F8A47-963C-4C26-B63C-54AD948891DE}" type="presOf" srcId="{74FA03E6-F79A-491A-BD97-66BAB111267C}" destId="{8A2CA3E5-7654-4E12-BF33-0E75338283A7}" srcOrd="0" destOrd="0" presId="urn:microsoft.com/office/officeart/2005/8/layout/hList7"/>
    <dgm:cxn modelId="{87985276-1B18-4156-9CF9-B1A92F81C2E3}" type="presOf" srcId="{0B63D1BC-A8EC-4E27-9B93-7E5DB4E01F6E}" destId="{E39C5E98-2F80-4264-BBF8-4ECB8786A2B3}" srcOrd="0" destOrd="0" presId="urn:microsoft.com/office/officeart/2005/8/layout/hList7"/>
    <dgm:cxn modelId="{04EF2057-008E-42CA-88DA-25CEE5456845}" type="presOf" srcId="{F2FDA92A-8338-4B95-B7D9-42B0EF4A7E17}" destId="{B5C5F57E-30C0-449E-9934-F3D5727278C9}" srcOrd="0" destOrd="0" presId="urn:microsoft.com/office/officeart/2005/8/layout/hList7"/>
    <dgm:cxn modelId="{5F817F8F-7F4F-4D83-A9D8-AE2E0A10B5D1}" type="presOf" srcId="{0EA84478-F731-4F46-B6BD-3E6C47EB21F6}" destId="{3ED7B1F1-1A33-4DEE-9BF1-95CBBA7F821B}" srcOrd="1" destOrd="0" presId="urn:microsoft.com/office/officeart/2005/8/layout/hList7"/>
    <dgm:cxn modelId="{5FA6EC9E-3F2B-424B-BAD1-31B48F251C6B}" type="presOf" srcId="{2425DBCE-58DF-403E-863D-18F7AFEB53C1}" destId="{6A74CEF4-80B0-46F0-8CB9-DDC855207EF6}" srcOrd="1" destOrd="0" presId="urn:microsoft.com/office/officeart/2005/8/layout/hList7"/>
    <dgm:cxn modelId="{0FF2FFB5-BC38-41D4-A58B-2AA140074293}" srcId="{F2FDA92A-8338-4B95-B7D9-42B0EF4A7E17}" destId="{74FA03E6-F79A-491A-BD97-66BAB111267C}" srcOrd="1" destOrd="0" parTransId="{4279CCAC-C10F-4A23-A981-441865020CAE}" sibTransId="{39DF463C-1B41-4CAE-89FB-00C03EA4EEF5}"/>
    <dgm:cxn modelId="{B214A3B9-458B-43B9-BFAF-6E6F58AF40DA}" type="presOf" srcId="{2425DBCE-58DF-403E-863D-18F7AFEB53C1}" destId="{8799F2C3-A513-4180-9E8B-C2FC0F58805E}" srcOrd="0" destOrd="0" presId="urn:microsoft.com/office/officeart/2005/8/layout/hList7"/>
    <dgm:cxn modelId="{C70F91BF-182C-489A-ABD8-073725ADF9C8}" type="presOf" srcId="{073450F0-C027-454C-BEFB-DCFAFE59C888}" destId="{866C9EC2-F11B-4362-B076-B270A3810C8E}" srcOrd="0" destOrd="0" presId="urn:microsoft.com/office/officeart/2005/8/layout/hList7"/>
    <dgm:cxn modelId="{6CB7BED0-B368-4702-9B3F-4A7C448B34F3}" srcId="{F2FDA92A-8338-4B95-B7D9-42B0EF4A7E17}" destId="{2425DBCE-58DF-403E-863D-18F7AFEB53C1}" srcOrd="0" destOrd="0" parTransId="{032D04D4-4591-4ED4-83B1-F2BF9C13F96F}" sibTransId="{69A40FFE-6802-4CCB-8099-5E8B0C6B1048}"/>
    <dgm:cxn modelId="{761BEBE5-20A8-42DB-9B5B-C76D1CB80F4C}" type="presOf" srcId="{0EA84478-F731-4F46-B6BD-3E6C47EB21F6}" destId="{99E84D23-22D7-412A-ACB3-7D99C43E4FCF}" srcOrd="0" destOrd="0" presId="urn:microsoft.com/office/officeart/2005/8/layout/hList7"/>
    <dgm:cxn modelId="{1A5A6AEB-9A6B-4ECD-8F87-0557A7644DEA}" type="presOf" srcId="{B05F62BD-C317-4A4E-B8F6-20E9AE44100A}" destId="{5BBF5D55-A967-408D-93A7-03ED951A2F73}" srcOrd="0" destOrd="0" presId="urn:microsoft.com/office/officeart/2005/8/layout/hList7"/>
    <dgm:cxn modelId="{33B7CDF4-EC1C-4CC8-B3EF-BB022F3FACD8}" type="presOf" srcId="{74FA03E6-F79A-491A-BD97-66BAB111267C}" destId="{28084C49-D38D-48BE-8E01-45ED6E5B75CC}" srcOrd="1" destOrd="0" presId="urn:microsoft.com/office/officeart/2005/8/layout/hList7"/>
    <dgm:cxn modelId="{7B113AF8-E45D-4665-B4F9-B8915C1E286F}" srcId="{F2FDA92A-8338-4B95-B7D9-42B0EF4A7E17}" destId="{0EA84478-F731-4F46-B6BD-3E6C47EB21F6}" srcOrd="3" destOrd="0" parTransId="{A87EEAE8-2CBC-42F0-8622-4D62E6807598}" sibTransId="{B05F62BD-C317-4A4E-B8F6-20E9AE44100A}"/>
    <dgm:cxn modelId="{590DCEE3-9073-4FF4-8DE9-72981F64CB70}" type="presParOf" srcId="{B5C5F57E-30C0-449E-9934-F3D5727278C9}" destId="{B16ACE87-D8D6-4502-B000-2D73358969A0}" srcOrd="0" destOrd="0" presId="urn:microsoft.com/office/officeart/2005/8/layout/hList7"/>
    <dgm:cxn modelId="{03A0F4FC-884B-430D-9EA2-5B5D6BF70357}" type="presParOf" srcId="{B5C5F57E-30C0-449E-9934-F3D5727278C9}" destId="{4FEE8B9D-598F-4484-A21C-97B756783AB3}" srcOrd="1" destOrd="0" presId="urn:microsoft.com/office/officeart/2005/8/layout/hList7"/>
    <dgm:cxn modelId="{7DBD77E6-F562-490F-B470-9D302AC254E6}" type="presParOf" srcId="{4FEE8B9D-598F-4484-A21C-97B756783AB3}" destId="{28E7C9CC-1527-4DBB-B2E7-342FAACC3E6F}" srcOrd="0" destOrd="0" presId="urn:microsoft.com/office/officeart/2005/8/layout/hList7"/>
    <dgm:cxn modelId="{13745646-75E2-46EB-9C25-6DC758D487A5}" type="presParOf" srcId="{28E7C9CC-1527-4DBB-B2E7-342FAACC3E6F}" destId="{8799F2C3-A513-4180-9E8B-C2FC0F58805E}" srcOrd="0" destOrd="0" presId="urn:microsoft.com/office/officeart/2005/8/layout/hList7"/>
    <dgm:cxn modelId="{C8CCFFF3-EDB2-4906-B698-19F331F055A9}" type="presParOf" srcId="{28E7C9CC-1527-4DBB-B2E7-342FAACC3E6F}" destId="{6A74CEF4-80B0-46F0-8CB9-DDC855207EF6}" srcOrd="1" destOrd="0" presId="urn:microsoft.com/office/officeart/2005/8/layout/hList7"/>
    <dgm:cxn modelId="{4C886F9C-1280-4C7E-A193-882A268ABE11}" type="presParOf" srcId="{28E7C9CC-1527-4DBB-B2E7-342FAACC3E6F}" destId="{7F61B773-F138-4494-9395-91F38B2FF291}" srcOrd="2" destOrd="0" presId="urn:microsoft.com/office/officeart/2005/8/layout/hList7"/>
    <dgm:cxn modelId="{79820FF4-AFA1-4256-BA3A-834A9F887C6D}" type="presParOf" srcId="{28E7C9CC-1527-4DBB-B2E7-342FAACC3E6F}" destId="{B2177633-6175-43D7-AB83-296E424691F6}" srcOrd="3" destOrd="0" presId="urn:microsoft.com/office/officeart/2005/8/layout/hList7"/>
    <dgm:cxn modelId="{EF0EB6EF-48F3-42D3-87B7-5E8AC653B790}" type="presParOf" srcId="{4FEE8B9D-598F-4484-A21C-97B756783AB3}" destId="{B7091D55-C26B-45CD-BAA9-5CBD19C2C08D}" srcOrd="1" destOrd="0" presId="urn:microsoft.com/office/officeart/2005/8/layout/hList7"/>
    <dgm:cxn modelId="{6D2B6B6C-145C-4CDF-9C7B-AF25F9813333}" type="presParOf" srcId="{4FEE8B9D-598F-4484-A21C-97B756783AB3}" destId="{BD64E761-ABD0-4861-8D1A-F89C23DA601F}" srcOrd="2" destOrd="0" presId="urn:microsoft.com/office/officeart/2005/8/layout/hList7"/>
    <dgm:cxn modelId="{4E664BA1-BC18-42CA-B427-4A6D0D0018D2}" type="presParOf" srcId="{BD64E761-ABD0-4861-8D1A-F89C23DA601F}" destId="{8A2CA3E5-7654-4E12-BF33-0E75338283A7}" srcOrd="0" destOrd="0" presId="urn:microsoft.com/office/officeart/2005/8/layout/hList7"/>
    <dgm:cxn modelId="{DB370588-6C24-4173-AA7B-F761466AF1FB}" type="presParOf" srcId="{BD64E761-ABD0-4861-8D1A-F89C23DA601F}" destId="{28084C49-D38D-48BE-8E01-45ED6E5B75CC}" srcOrd="1" destOrd="0" presId="urn:microsoft.com/office/officeart/2005/8/layout/hList7"/>
    <dgm:cxn modelId="{DB8A696D-46B4-4104-A04D-1BA331E60FBA}" type="presParOf" srcId="{BD64E761-ABD0-4861-8D1A-F89C23DA601F}" destId="{4C7D55AA-FED4-4FA4-A6D9-E400D96C5CC4}" srcOrd="2" destOrd="0" presId="urn:microsoft.com/office/officeart/2005/8/layout/hList7"/>
    <dgm:cxn modelId="{386EDD7D-1F28-4E54-9846-2F3411DFCF91}" type="presParOf" srcId="{BD64E761-ABD0-4861-8D1A-F89C23DA601F}" destId="{CEB6D5C2-66F6-4B42-A501-AB1FA0345EAF}" srcOrd="3" destOrd="0" presId="urn:microsoft.com/office/officeart/2005/8/layout/hList7"/>
    <dgm:cxn modelId="{1E07C303-4F94-45F5-AA5E-CF69E7534E7E}" type="presParOf" srcId="{4FEE8B9D-598F-4484-A21C-97B756783AB3}" destId="{14A8CB80-E686-442E-9D87-50D34B09A8AD}" srcOrd="3" destOrd="0" presId="urn:microsoft.com/office/officeart/2005/8/layout/hList7"/>
    <dgm:cxn modelId="{3CFC86C4-C473-4E40-BB11-FEBDB7BBE01D}" type="presParOf" srcId="{4FEE8B9D-598F-4484-A21C-97B756783AB3}" destId="{6DED5C95-810E-47E1-AAA1-9FB82EF8AC9A}" srcOrd="4" destOrd="0" presId="urn:microsoft.com/office/officeart/2005/8/layout/hList7"/>
    <dgm:cxn modelId="{420FC96D-79DF-4701-B42A-1E4E9655E9EC}" type="presParOf" srcId="{6DED5C95-810E-47E1-AAA1-9FB82EF8AC9A}" destId="{52D2F28A-CA89-452B-A328-2D0E2AEE9308}" srcOrd="0" destOrd="0" presId="urn:microsoft.com/office/officeart/2005/8/layout/hList7"/>
    <dgm:cxn modelId="{E2591A88-DFB0-42A8-BF90-76FD9BD1D971}" type="presParOf" srcId="{6DED5C95-810E-47E1-AAA1-9FB82EF8AC9A}" destId="{EEF916F1-776D-42DF-8442-4504B87613E3}" srcOrd="1" destOrd="0" presId="urn:microsoft.com/office/officeart/2005/8/layout/hList7"/>
    <dgm:cxn modelId="{7EF58E6F-95DA-4189-B2FA-D87A8089F807}" type="presParOf" srcId="{6DED5C95-810E-47E1-AAA1-9FB82EF8AC9A}" destId="{901CA371-CCAE-475D-B62E-BBD3F8293468}" srcOrd="2" destOrd="0" presId="urn:microsoft.com/office/officeart/2005/8/layout/hList7"/>
    <dgm:cxn modelId="{D9579470-C40A-4143-A75E-B09E03FEF2FB}" type="presParOf" srcId="{6DED5C95-810E-47E1-AAA1-9FB82EF8AC9A}" destId="{38CF760B-D34D-42B2-AC24-8A52546447F9}" srcOrd="3" destOrd="0" presId="urn:microsoft.com/office/officeart/2005/8/layout/hList7"/>
    <dgm:cxn modelId="{B4E07D9C-4DA1-4482-BA4D-8E3E6660AB2E}" type="presParOf" srcId="{4FEE8B9D-598F-4484-A21C-97B756783AB3}" destId="{866C9EC2-F11B-4362-B076-B270A3810C8E}" srcOrd="5" destOrd="0" presId="urn:microsoft.com/office/officeart/2005/8/layout/hList7"/>
    <dgm:cxn modelId="{60FD0D61-D351-4C2A-9C1D-CB0686809D69}" type="presParOf" srcId="{4FEE8B9D-598F-4484-A21C-97B756783AB3}" destId="{06C79347-A61A-464E-BECD-DDA45D34BEC3}" srcOrd="6" destOrd="0" presId="urn:microsoft.com/office/officeart/2005/8/layout/hList7"/>
    <dgm:cxn modelId="{CA086B8A-B67C-4E52-A816-A79088CA1650}" type="presParOf" srcId="{06C79347-A61A-464E-BECD-DDA45D34BEC3}" destId="{99E84D23-22D7-412A-ACB3-7D99C43E4FCF}" srcOrd="0" destOrd="0" presId="urn:microsoft.com/office/officeart/2005/8/layout/hList7"/>
    <dgm:cxn modelId="{F4BE6947-7550-4B1C-ABE6-B72CBAA75097}" type="presParOf" srcId="{06C79347-A61A-464E-BECD-DDA45D34BEC3}" destId="{3ED7B1F1-1A33-4DEE-9BF1-95CBBA7F821B}" srcOrd="1" destOrd="0" presId="urn:microsoft.com/office/officeart/2005/8/layout/hList7"/>
    <dgm:cxn modelId="{435A88C8-9880-4569-B415-1040C0E03ADD}" type="presParOf" srcId="{06C79347-A61A-464E-BECD-DDA45D34BEC3}" destId="{19E207CF-FB96-44A8-8E06-2FFA962BB4E8}" srcOrd="2" destOrd="0" presId="urn:microsoft.com/office/officeart/2005/8/layout/hList7"/>
    <dgm:cxn modelId="{31E464D9-15FF-47A2-9171-31A2586104E5}" type="presParOf" srcId="{06C79347-A61A-464E-BECD-DDA45D34BEC3}" destId="{83420B60-FF74-4F8B-8C98-0E4190CE4E59}" srcOrd="3" destOrd="0" presId="urn:microsoft.com/office/officeart/2005/8/layout/hList7"/>
    <dgm:cxn modelId="{DA05ED61-DD73-420D-B884-2229277F1CAB}" type="presParOf" srcId="{4FEE8B9D-598F-4484-A21C-97B756783AB3}" destId="{5BBF5D55-A967-408D-93A7-03ED951A2F73}" srcOrd="7" destOrd="0" presId="urn:microsoft.com/office/officeart/2005/8/layout/hList7"/>
    <dgm:cxn modelId="{FF881A4C-C8F6-4BC5-B5F0-EFAF94F148E6}" type="presParOf" srcId="{4FEE8B9D-598F-4484-A21C-97B756783AB3}" destId="{76CA88C5-CE41-4DC7-8079-250FA642249F}" srcOrd="8" destOrd="0" presId="urn:microsoft.com/office/officeart/2005/8/layout/hList7"/>
    <dgm:cxn modelId="{9EE0EF35-645A-4240-ACB7-FB6A8565370D}" type="presParOf" srcId="{76CA88C5-CE41-4DC7-8079-250FA642249F}" destId="{E39C5E98-2F80-4264-BBF8-4ECB8786A2B3}" srcOrd="0" destOrd="0" presId="urn:microsoft.com/office/officeart/2005/8/layout/hList7"/>
    <dgm:cxn modelId="{CB45F2E5-63EA-441C-8959-EB6E81B27658}" type="presParOf" srcId="{76CA88C5-CE41-4DC7-8079-250FA642249F}" destId="{D923DDBF-57E6-415F-AA14-D38BF18A68C4}" srcOrd="1" destOrd="0" presId="urn:microsoft.com/office/officeart/2005/8/layout/hList7"/>
    <dgm:cxn modelId="{6407C53E-E0D8-42F5-B4FB-96366E0266A3}" type="presParOf" srcId="{76CA88C5-CE41-4DC7-8079-250FA642249F}" destId="{C63C60ED-79A4-4E1B-82FD-EC78680E8BE3}" srcOrd="2" destOrd="0" presId="urn:microsoft.com/office/officeart/2005/8/layout/hList7"/>
    <dgm:cxn modelId="{06F8C6E5-CBF2-4E1E-888A-1AA052D17ADC}" type="presParOf" srcId="{76CA88C5-CE41-4DC7-8079-250FA642249F}" destId="{85A75FE1-D3D5-4B5A-9CB9-D7E4F661C8C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19A226-8986-429D-B16F-E68292D51DB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495C01-D62D-4DB7-A87C-55852A107E1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AI-driven personalized course recommendations</a:t>
          </a:r>
          <a:endParaRPr lang="en-IN" sz="1600" dirty="0">
            <a:latin typeface="Salsa" panose="02000503060000020004" pitchFamily="2" charset="0"/>
          </a:endParaRPr>
        </a:p>
      </dgm:t>
    </dgm:pt>
    <dgm:pt modelId="{4DE3BA17-9EBC-4621-AC58-D8ED0D79B023}" type="parTrans" cxnId="{C45453D0-5F3B-46A3-BB3B-185297421457}">
      <dgm:prSet/>
      <dgm:spPr/>
      <dgm:t>
        <a:bodyPr/>
        <a:lstStyle/>
        <a:p>
          <a:endParaRPr lang="en-IN"/>
        </a:p>
      </dgm:t>
    </dgm:pt>
    <dgm:pt modelId="{21AF8829-4B06-4C0C-B5DE-160FE6564ACF}" type="sibTrans" cxnId="{C45453D0-5F3B-46A3-BB3B-185297421457}">
      <dgm:prSet/>
      <dgm:spPr/>
      <dgm:t>
        <a:bodyPr/>
        <a:lstStyle/>
        <a:p>
          <a:endParaRPr lang="en-IN"/>
        </a:p>
      </dgm:t>
    </dgm:pt>
    <dgm:pt modelId="{BBAB2852-E98A-494A-9E80-19B9F74D4F12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Mobile application for iOS and Android</a:t>
          </a:r>
          <a:endParaRPr lang="en-IN" sz="1600" dirty="0">
            <a:latin typeface="Salsa" panose="02000503060000020004" pitchFamily="2" charset="0"/>
          </a:endParaRPr>
        </a:p>
      </dgm:t>
    </dgm:pt>
    <dgm:pt modelId="{9DC36B0F-1B8C-4F6D-9992-CD7372AB3594}" type="parTrans" cxnId="{B6020239-4D83-4E50-9747-B5FD04D32D42}">
      <dgm:prSet/>
      <dgm:spPr/>
      <dgm:t>
        <a:bodyPr/>
        <a:lstStyle/>
        <a:p>
          <a:endParaRPr lang="en-IN"/>
        </a:p>
      </dgm:t>
    </dgm:pt>
    <dgm:pt modelId="{39D4339A-368B-47D7-9581-1CE5F7DAAF1C}" type="sibTrans" cxnId="{B6020239-4D83-4E50-9747-B5FD04D32D42}">
      <dgm:prSet/>
      <dgm:spPr/>
      <dgm:t>
        <a:bodyPr/>
        <a:lstStyle/>
        <a:p>
          <a:endParaRPr lang="en-IN"/>
        </a:p>
      </dgm:t>
    </dgm:pt>
    <dgm:pt modelId="{41356B9F-5337-4A26-B656-D600FFC85E4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Advanced analytics for course performance</a:t>
          </a:r>
          <a:endParaRPr lang="en-IN" sz="1600" dirty="0">
            <a:latin typeface="Salsa" panose="02000503060000020004" pitchFamily="2" charset="0"/>
          </a:endParaRPr>
        </a:p>
      </dgm:t>
    </dgm:pt>
    <dgm:pt modelId="{805DBB21-B070-4E6F-AC6F-3E0509554E3C}" type="parTrans" cxnId="{B98B3A89-D6FE-462E-9EA5-E1DC45D219A3}">
      <dgm:prSet/>
      <dgm:spPr/>
      <dgm:t>
        <a:bodyPr/>
        <a:lstStyle/>
        <a:p>
          <a:endParaRPr lang="en-IN"/>
        </a:p>
      </dgm:t>
    </dgm:pt>
    <dgm:pt modelId="{6036C05F-CE1C-4D75-99FA-8515A294EB7E}" type="sibTrans" cxnId="{B98B3A89-D6FE-462E-9EA5-E1DC45D219A3}">
      <dgm:prSet/>
      <dgm:spPr/>
      <dgm:t>
        <a:bodyPr/>
        <a:lstStyle/>
        <a:p>
          <a:endParaRPr lang="en-IN"/>
        </a:p>
      </dgm:t>
    </dgm:pt>
    <dgm:pt modelId="{DA0E7D7E-1CF4-47F0-A1E2-6E934BB08AD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Multilingual support for global accessibility</a:t>
          </a:r>
          <a:endParaRPr lang="en-IN" sz="1600" dirty="0">
            <a:latin typeface="Salsa" panose="02000503060000020004" pitchFamily="2" charset="0"/>
          </a:endParaRPr>
        </a:p>
      </dgm:t>
    </dgm:pt>
    <dgm:pt modelId="{06D47F65-A8CF-4B84-B3A3-913EF50A569C}" type="parTrans" cxnId="{41DF4517-CFD4-4FC6-A65A-074BFA9704D5}">
      <dgm:prSet/>
      <dgm:spPr/>
      <dgm:t>
        <a:bodyPr/>
        <a:lstStyle/>
        <a:p>
          <a:endParaRPr lang="en-IN"/>
        </a:p>
      </dgm:t>
    </dgm:pt>
    <dgm:pt modelId="{85B9D724-DFC3-46D6-8D32-F3BAE8EB9DA2}" type="sibTrans" cxnId="{41DF4517-CFD4-4FC6-A65A-074BFA9704D5}">
      <dgm:prSet/>
      <dgm:spPr/>
      <dgm:t>
        <a:bodyPr/>
        <a:lstStyle/>
        <a:p>
          <a:endParaRPr lang="en-IN"/>
        </a:p>
      </dgm:t>
    </dgm:pt>
    <dgm:pt modelId="{262B9CFC-ADC8-4B0F-90C4-0C4340E8DC40}" type="pres">
      <dgm:prSet presAssocID="{3D19A226-8986-429D-B16F-E68292D51DBF}" presName="matrix" presStyleCnt="0">
        <dgm:presLayoutVars>
          <dgm:chMax val="1"/>
          <dgm:dir/>
          <dgm:resizeHandles val="exact"/>
        </dgm:presLayoutVars>
      </dgm:prSet>
      <dgm:spPr/>
    </dgm:pt>
    <dgm:pt modelId="{A05905E7-2A3D-464A-B3D3-48E7A56AF20B}" type="pres">
      <dgm:prSet presAssocID="{3D19A226-8986-429D-B16F-E68292D51DBF}" presName="diamond" presStyleLbl="bgShp" presStyleIdx="0" presStyleCnt="1" custLinFactNeighborX="37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</dgm:pt>
    <dgm:pt modelId="{A3623D62-4EBA-4A64-86C0-F1DCD0B7DA7C}" type="pres">
      <dgm:prSet presAssocID="{3D19A226-8986-429D-B16F-E68292D51DBF}" presName="quad1" presStyleLbl="node1" presStyleIdx="0" presStyleCnt="4" custScaleX="105311" custScaleY="101756" custLinFactNeighborX="-8571" custLinFactNeighborY="-10476">
        <dgm:presLayoutVars>
          <dgm:chMax val="0"/>
          <dgm:chPref val="0"/>
          <dgm:bulletEnabled val="1"/>
        </dgm:presLayoutVars>
      </dgm:prSet>
      <dgm:spPr/>
    </dgm:pt>
    <dgm:pt modelId="{BE3E929B-5054-4040-B159-5F0330775D25}" type="pres">
      <dgm:prSet presAssocID="{3D19A226-8986-429D-B16F-E68292D51DBF}" presName="quad2" presStyleLbl="node1" presStyleIdx="1" presStyleCnt="4" custScaleX="106583" custScaleY="101758" custLinFactNeighborX="13576" custLinFactNeighborY="-10953">
        <dgm:presLayoutVars>
          <dgm:chMax val="0"/>
          <dgm:chPref val="0"/>
          <dgm:bulletEnabled val="1"/>
        </dgm:presLayoutVars>
      </dgm:prSet>
      <dgm:spPr/>
    </dgm:pt>
    <dgm:pt modelId="{259D0485-E995-4E00-B484-92E07F6A00D2}" type="pres">
      <dgm:prSet presAssocID="{3D19A226-8986-429D-B16F-E68292D51DBF}" presName="quad3" presStyleLbl="node1" presStyleIdx="2" presStyleCnt="4" custScaleX="106266" custScaleY="99705" custLinFactNeighborX="-8096" custLinFactNeighborY="1428">
        <dgm:presLayoutVars>
          <dgm:chMax val="0"/>
          <dgm:chPref val="0"/>
          <dgm:bulletEnabled val="1"/>
        </dgm:presLayoutVars>
      </dgm:prSet>
      <dgm:spPr/>
    </dgm:pt>
    <dgm:pt modelId="{33918A50-67C8-4CFF-91FD-F1F89B47F14C}" type="pres">
      <dgm:prSet presAssocID="{3D19A226-8986-429D-B16F-E68292D51DBF}" presName="quad4" presStyleLbl="node1" presStyleIdx="3" presStyleCnt="4" custScaleX="107533" custScaleY="102562" custLinFactNeighborX="11196" custLinFactNeighborY="475">
        <dgm:presLayoutVars>
          <dgm:chMax val="0"/>
          <dgm:chPref val="0"/>
          <dgm:bulletEnabled val="1"/>
        </dgm:presLayoutVars>
      </dgm:prSet>
      <dgm:spPr/>
    </dgm:pt>
  </dgm:ptLst>
  <dgm:cxnLst>
    <dgm:cxn modelId="{FEBE460C-0A1D-4DBF-8C7B-2CBEE0E25706}" type="presOf" srcId="{DA0E7D7E-1CF4-47F0-A1E2-6E934BB08AD8}" destId="{33918A50-67C8-4CFF-91FD-F1F89B47F14C}" srcOrd="0" destOrd="0" presId="urn:microsoft.com/office/officeart/2005/8/layout/matrix3"/>
    <dgm:cxn modelId="{D70A3210-CBE8-413B-AFFA-10E632AD522D}" type="presOf" srcId="{7C495C01-D62D-4DB7-A87C-55852A107E18}" destId="{A3623D62-4EBA-4A64-86C0-F1DCD0B7DA7C}" srcOrd="0" destOrd="0" presId="urn:microsoft.com/office/officeart/2005/8/layout/matrix3"/>
    <dgm:cxn modelId="{41DF4517-CFD4-4FC6-A65A-074BFA9704D5}" srcId="{3D19A226-8986-429D-B16F-E68292D51DBF}" destId="{DA0E7D7E-1CF4-47F0-A1E2-6E934BB08AD8}" srcOrd="3" destOrd="0" parTransId="{06D47F65-A8CF-4B84-B3A3-913EF50A569C}" sibTransId="{85B9D724-DFC3-46D6-8D32-F3BAE8EB9DA2}"/>
    <dgm:cxn modelId="{B6020239-4D83-4E50-9747-B5FD04D32D42}" srcId="{3D19A226-8986-429D-B16F-E68292D51DBF}" destId="{BBAB2852-E98A-494A-9E80-19B9F74D4F12}" srcOrd="1" destOrd="0" parTransId="{9DC36B0F-1B8C-4F6D-9992-CD7372AB3594}" sibTransId="{39D4339A-368B-47D7-9581-1CE5F7DAAF1C}"/>
    <dgm:cxn modelId="{34BC556C-3D93-4C1A-A2D6-69A7A3139767}" type="presOf" srcId="{41356B9F-5337-4A26-B656-D600FFC85E48}" destId="{259D0485-E995-4E00-B484-92E07F6A00D2}" srcOrd="0" destOrd="0" presId="urn:microsoft.com/office/officeart/2005/8/layout/matrix3"/>
    <dgm:cxn modelId="{B98B3A89-D6FE-462E-9EA5-E1DC45D219A3}" srcId="{3D19A226-8986-429D-B16F-E68292D51DBF}" destId="{41356B9F-5337-4A26-B656-D600FFC85E48}" srcOrd="2" destOrd="0" parTransId="{805DBB21-B070-4E6F-AC6F-3E0509554E3C}" sibTransId="{6036C05F-CE1C-4D75-99FA-8515A294EB7E}"/>
    <dgm:cxn modelId="{5CCAAFA5-548C-49E1-AAEE-F2782E1F634B}" type="presOf" srcId="{3D19A226-8986-429D-B16F-E68292D51DBF}" destId="{262B9CFC-ADC8-4B0F-90C4-0C4340E8DC40}" srcOrd="0" destOrd="0" presId="urn:microsoft.com/office/officeart/2005/8/layout/matrix3"/>
    <dgm:cxn modelId="{4176D4CF-3677-4400-8D66-FF70F0D84CF1}" type="presOf" srcId="{BBAB2852-E98A-494A-9E80-19B9F74D4F12}" destId="{BE3E929B-5054-4040-B159-5F0330775D25}" srcOrd="0" destOrd="0" presId="urn:microsoft.com/office/officeart/2005/8/layout/matrix3"/>
    <dgm:cxn modelId="{C45453D0-5F3B-46A3-BB3B-185297421457}" srcId="{3D19A226-8986-429D-B16F-E68292D51DBF}" destId="{7C495C01-D62D-4DB7-A87C-55852A107E18}" srcOrd="0" destOrd="0" parTransId="{4DE3BA17-9EBC-4621-AC58-D8ED0D79B023}" sibTransId="{21AF8829-4B06-4C0C-B5DE-160FE6564ACF}"/>
    <dgm:cxn modelId="{9ECB1DB4-41AC-4935-B519-9CA799E88967}" type="presParOf" srcId="{262B9CFC-ADC8-4B0F-90C4-0C4340E8DC40}" destId="{A05905E7-2A3D-464A-B3D3-48E7A56AF20B}" srcOrd="0" destOrd="0" presId="urn:microsoft.com/office/officeart/2005/8/layout/matrix3"/>
    <dgm:cxn modelId="{739C49DB-1107-40B5-9DCD-DB2CA9AB0459}" type="presParOf" srcId="{262B9CFC-ADC8-4B0F-90C4-0C4340E8DC40}" destId="{A3623D62-4EBA-4A64-86C0-F1DCD0B7DA7C}" srcOrd="1" destOrd="0" presId="urn:microsoft.com/office/officeart/2005/8/layout/matrix3"/>
    <dgm:cxn modelId="{F6D9BAF0-8973-4F50-B9B7-6ADB09C8A6C3}" type="presParOf" srcId="{262B9CFC-ADC8-4B0F-90C4-0C4340E8DC40}" destId="{BE3E929B-5054-4040-B159-5F0330775D25}" srcOrd="2" destOrd="0" presId="urn:microsoft.com/office/officeart/2005/8/layout/matrix3"/>
    <dgm:cxn modelId="{1B81D5CD-2B54-41B8-8079-DF61245C7869}" type="presParOf" srcId="{262B9CFC-ADC8-4B0F-90C4-0C4340E8DC40}" destId="{259D0485-E995-4E00-B484-92E07F6A00D2}" srcOrd="3" destOrd="0" presId="urn:microsoft.com/office/officeart/2005/8/layout/matrix3"/>
    <dgm:cxn modelId="{7284EE2E-48D0-4527-AA2E-24F9F6778E2E}" type="presParOf" srcId="{262B9CFC-ADC8-4B0F-90C4-0C4340E8DC40}" destId="{33918A50-67C8-4CFF-91FD-F1F89B47F14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4372-DF3E-4AAC-883A-7584B256FCF5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Disjointed user experience in existing systems</a:t>
          </a:r>
          <a:endParaRPr lang="en-IN" sz="2400" kern="1200" dirty="0"/>
        </a:p>
      </dsp:txBody>
      <dsp:txXfrm rot="10800000">
        <a:off x="2205143" y="3129"/>
        <a:ext cx="6770984" cy="887561"/>
      </dsp:txXfrm>
    </dsp:sp>
    <dsp:sp modelId="{4CF4EA3F-5783-488E-8F8A-135B1CA2EF34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033B2F-5B81-449F-9029-BEC8EC8B1740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Lack of seamless integration for courses, videos, and community</a:t>
          </a:r>
          <a:endParaRPr lang="en-IN" sz="2400" kern="1200" dirty="0"/>
        </a:p>
      </dsp:txBody>
      <dsp:txXfrm rot="10800000">
        <a:off x="2205143" y="1155635"/>
        <a:ext cx="6770984" cy="887561"/>
      </dsp:txXfrm>
    </dsp:sp>
    <dsp:sp modelId="{3C911B8A-DD0C-414E-A792-0E3B43437AB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9A7D73A-2B6F-4D86-BD03-D4BDEA2B6657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Limited interactivity and course management complexity</a:t>
          </a:r>
          <a:endParaRPr lang="en-IN" sz="2400" kern="1200" dirty="0"/>
        </a:p>
      </dsp:txBody>
      <dsp:txXfrm rot="10800000">
        <a:off x="2205143" y="2308140"/>
        <a:ext cx="6770984" cy="887561"/>
      </dsp:txXfrm>
    </dsp:sp>
    <dsp:sp modelId="{6EC22975-FFA4-449D-A51B-721345C9DFB0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6B3395-BD37-4980-81DB-19A6B64F20B9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High cost of implementing separate systems for CMS and LMS</a:t>
          </a:r>
          <a:endParaRPr lang="en-IN" sz="2400" kern="1200" dirty="0"/>
        </a:p>
      </dsp:txBody>
      <dsp:txXfrm rot="10800000">
        <a:off x="2205143" y="3460646"/>
        <a:ext cx="6770984" cy="887561"/>
      </dsp:txXfrm>
    </dsp:sp>
    <dsp:sp modelId="{58942DC9-0501-48E9-BC96-D8B62BA9E7BB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9F2C3-A513-4180-9E8B-C2FC0F58805E}">
      <dsp:nvSpPr>
        <dsp:cNvPr id="0" name=""/>
        <dsp:cNvSpPr/>
      </dsp:nvSpPr>
      <dsp:spPr>
        <a:xfrm>
          <a:off x="5176" y="81305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Enroll in courses and track progress.</a:t>
          </a:r>
          <a:endParaRPr lang="en-IN" sz="1800" kern="1200" dirty="0">
            <a:latin typeface="Outfit" pitchFamily="2" charset="0"/>
          </a:endParaRPr>
        </a:p>
      </dsp:txBody>
      <dsp:txXfrm>
        <a:off x="5176" y="1288304"/>
        <a:ext cx="2068588" cy="1206999"/>
      </dsp:txXfrm>
    </dsp:sp>
    <dsp:sp modelId="{B2177633-6175-43D7-AB83-296E424691F6}">
      <dsp:nvSpPr>
        <dsp:cNvPr id="0" name=""/>
        <dsp:cNvSpPr/>
      </dsp:nvSpPr>
      <dsp:spPr>
        <a:xfrm>
          <a:off x="193396" y="-81305"/>
          <a:ext cx="1692148" cy="1692148"/>
        </a:xfrm>
        <a:prstGeom prst="flowChartAlternateProcess">
          <a:avLst/>
        </a:prstGeom>
        <a:blipFill rotWithShape="1">
          <a:blip xmlns:r="http://schemas.openxmlformats.org/officeDocument/2006/relationships" r:embed="rId1"/>
          <a:srcRect/>
          <a:stretch>
            <a:fillRect l="-54000" r="-5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CA3E5-7654-4E12-BF33-0E75338283A7}">
      <dsp:nvSpPr>
        <dsp:cNvPr id="0" name=""/>
        <dsp:cNvSpPr/>
      </dsp:nvSpPr>
      <dsp:spPr>
        <a:xfrm>
          <a:off x="2126017" y="54366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Change the role to ADMIN and create their own course.</a:t>
          </a:r>
          <a:endParaRPr lang="en-IN" sz="1800" kern="1200" dirty="0">
            <a:latin typeface="Outfit" pitchFamily="2" charset="0"/>
          </a:endParaRPr>
        </a:p>
      </dsp:txBody>
      <dsp:txXfrm>
        <a:off x="2126017" y="1261366"/>
        <a:ext cx="2068588" cy="1206999"/>
      </dsp:txXfrm>
    </dsp:sp>
    <dsp:sp modelId="{CEB6D5C2-66F6-4B42-A501-AB1FA0345EAF}">
      <dsp:nvSpPr>
        <dsp:cNvPr id="0" name=""/>
        <dsp:cNvSpPr/>
      </dsp:nvSpPr>
      <dsp:spPr>
        <a:xfrm>
          <a:off x="2324329" y="-81162"/>
          <a:ext cx="1691575" cy="1691575"/>
        </a:xfrm>
        <a:prstGeom prst="flowChartAlternateProcess">
          <a:avLst/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2F28A-CA89-452B-A328-2D0E2AEE9308}">
      <dsp:nvSpPr>
        <dsp:cNvPr id="0" name=""/>
        <dsp:cNvSpPr/>
      </dsp:nvSpPr>
      <dsp:spPr>
        <a:xfrm>
          <a:off x="4266469" y="85879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Watch videos with timestamps or embedded YouTube links.</a:t>
          </a:r>
          <a:endParaRPr lang="en-IN" sz="1800" kern="1200" dirty="0">
            <a:latin typeface="Outfit" pitchFamily="2" charset="0"/>
          </a:endParaRPr>
        </a:p>
      </dsp:txBody>
      <dsp:txXfrm>
        <a:off x="4266469" y="1292879"/>
        <a:ext cx="2068588" cy="1206999"/>
      </dsp:txXfrm>
    </dsp:sp>
    <dsp:sp modelId="{38CF760B-D34D-42B2-AC24-8A52546447F9}">
      <dsp:nvSpPr>
        <dsp:cNvPr id="0" name=""/>
        <dsp:cNvSpPr/>
      </dsp:nvSpPr>
      <dsp:spPr>
        <a:xfrm>
          <a:off x="4445540" y="-85879"/>
          <a:ext cx="1710446" cy="1710446"/>
        </a:xfrm>
        <a:prstGeom prst="flowChartAlternateProcess">
          <a:avLst/>
        </a:prstGeom>
        <a:blipFill rotWithShape="1">
          <a:blip xmlns:r="http://schemas.openxmlformats.org/officeDocument/2006/relationships" r:embed="rId3"/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84D23-22D7-412A-ACB3-7D99C43E4FCF}">
      <dsp:nvSpPr>
        <dsp:cNvPr id="0" name=""/>
        <dsp:cNvSpPr/>
      </dsp:nvSpPr>
      <dsp:spPr>
        <a:xfrm>
          <a:off x="6397116" y="95463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Bookmark and mark videos as watched.</a:t>
          </a:r>
          <a:endParaRPr lang="en-IN" sz="1800" kern="1200" dirty="0">
            <a:latin typeface="Outfit" pitchFamily="2" charset="0"/>
          </a:endParaRPr>
        </a:p>
      </dsp:txBody>
      <dsp:txXfrm>
        <a:off x="6397116" y="1302462"/>
        <a:ext cx="2068588" cy="1206999"/>
      </dsp:txXfrm>
    </dsp:sp>
    <dsp:sp modelId="{83420B60-FF74-4F8B-8C98-0E4190CE4E59}">
      <dsp:nvSpPr>
        <dsp:cNvPr id="0" name=""/>
        <dsp:cNvSpPr/>
      </dsp:nvSpPr>
      <dsp:spPr>
        <a:xfrm>
          <a:off x="6557020" y="-95463"/>
          <a:ext cx="1748780" cy="1748780"/>
        </a:xfrm>
        <a:prstGeom prst="flowChartAlternateProcess">
          <a:avLst/>
        </a:prstGeom>
        <a:blipFill rotWithShape="1">
          <a:blip xmlns:r="http://schemas.openxmlformats.org/officeDocument/2006/relationships" r:embed="rId4"/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C5E98-2F80-4264-BBF8-4ECB8786A2B3}">
      <dsp:nvSpPr>
        <dsp:cNvPr id="0" name=""/>
        <dsp:cNvSpPr/>
      </dsp:nvSpPr>
      <dsp:spPr>
        <a:xfrm>
          <a:off x="8527762" y="88371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72000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sz="1800" kern="1200" dirty="0">
              <a:latin typeface="Outfit" pitchFamily="2" charset="0"/>
            </a:rPr>
            <a:t>Engage in the community board.</a:t>
          </a:r>
          <a:endParaRPr lang="en-IN" sz="1800" kern="1200" dirty="0">
            <a:latin typeface="Outfit" pitchFamily="2" charset="0"/>
          </a:endParaRPr>
        </a:p>
      </dsp:txBody>
      <dsp:txXfrm>
        <a:off x="8527762" y="1295371"/>
        <a:ext cx="2068588" cy="1206999"/>
      </dsp:txXfrm>
    </dsp:sp>
    <dsp:sp modelId="{85A75FE1-D3D5-4B5A-9CB9-D7E4F661C8C1}">
      <dsp:nvSpPr>
        <dsp:cNvPr id="0" name=""/>
        <dsp:cNvSpPr/>
      </dsp:nvSpPr>
      <dsp:spPr>
        <a:xfrm>
          <a:off x="8701849" y="-88371"/>
          <a:ext cx="1720414" cy="1720414"/>
        </a:xfrm>
        <a:prstGeom prst="flowChartAlternateProcess">
          <a:avLst/>
        </a:prstGeom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ACE87-D8D6-4502-B000-2D73358969A0}">
      <dsp:nvSpPr>
        <dsp:cNvPr id="0" name=""/>
        <dsp:cNvSpPr/>
      </dsp:nvSpPr>
      <dsp:spPr>
        <a:xfrm flipH="1">
          <a:off x="5189623" y="2624457"/>
          <a:ext cx="222280" cy="3170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905E7-2A3D-464A-B3D3-48E7A56AF20B}">
      <dsp:nvSpPr>
        <dsp:cNvPr id="0" name=""/>
        <dsp:cNvSpPr/>
      </dsp:nvSpPr>
      <dsp:spPr>
        <a:xfrm>
          <a:off x="1675736" y="0"/>
          <a:ext cx="5238007" cy="5238007"/>
        </a:xfrm>
        <a:prstGeom prst="diamond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23D62-4EBA-4A64-86C0-F1DCD0B7DA7C}">
      <dsp:nvSpPr>
        <dsp:cNvPr id="0" name=""/>
        <dsp:cNvSpPr/>
      </dsp:nvSpPr>
      <dsp:spPr>
        <a:xfrm>
          <a:off x="1924576" y="265668"/>
          <a:ext cx="2151317" cy="2078694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AI-driven personalized course recommendations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2026049" y="367141"/>
        <a:ext cx="1948371" cy="1875748"/>
      </dsp:txXfrm>
    </dsp:sp>
    <dsp:sp modelId="{BE3E929B-5054-4040-B159-5F0330775D25}">
      <dsp:nvSpPr>
        <dsp:cNvPr id="0" name=""/>
        <dsp:cNvSpPr/>
      </dsp:nvSpPr>
      <dsp:spPr>
        <a:xfrm>
          <a:off x="4563970" y="255903"/>
          <a:ext cx="2177301" cy="2078735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Mobile application for iOS and Android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4665445" y="357378"/>
        <a:ext cx="1974351" cy="1875785"/>
      </dsp:txXfrm>
    </dsp:sp>
    <dsp:sp modelId="{259D0485-E995-4E00-B484-92E07F6A00D2}">
      <dsp:nvSpPr>
        <dsp:cNvPr id="0" name=""/>
        <dsp:cNvSpPr/>
      </dsp:nvSpPr>
      <dsp:spPr>
        <a:xfrm>
          <a:off x="1924525" y="2729758"/>
          <a:ext cx="2170826" cy="2036796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Advanced analytics for course performance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2023953" y="2829186"/>
        <a:ext cx="1971970" cy="1837940"/>
      </dsp:txXfrm>
    </dsp:sp>
    <dsp:sp modelId="{33918A50-67C8-4CFF-91FD-F1F89B47F14C}">
      <dsp:nvSpPr>
        <dsp:cNvPr id="0" name=""/>
        <dsp:cNvSpPr/>
      </dsp:nvSpPr>
      <dsp:spPr>
        <a:xfrm>
          <a:off x="4505648" y="2681108"/>
          <a:ext cx="2196708" cy="2095159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Multilingual support for global accessibility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4607925" y="2783385"/>
        <a:ext cx="1992154" cy="189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E6FD-69BA-48C7-B55F-8B4C34A44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0D488-3BBC-4CF6-A7DB-7AA0AB4E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A1AB-3E29-4757-8125-11A2A78E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124F-3623-41D8-BE67-3124D36D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F4B2-21B8-418A-8583-1252B8B8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43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0C8C-2551-46CC-8D6D-9950BA75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EC91B-7045-412C-83FD-C548495D1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B0BD-9C31-4147-8C65-FC888F18E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C352-9689-4F23-9B0B-736ACCFD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D577-F131-4424-ACA8-80B00850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77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25A01-97F6-4613-A906-834B2098C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D2BC8-4C3B-4A91-94A1-F5F5DC99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3191-6D44-4763-905D-1368F276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C531-F75E-4792-BB6C-DBAF460C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17DD5-78EF-42AD-B00E-7D4E20C2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0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F298-D60B-489A-AEBC-19138CFC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300C0-CAC3-4F5D-9F9E-F8BA6F9B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B3E34-E525-4BDB-B56B-14949CBB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6D458-2329-4F14-9657-8BF584D0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E103-7C17-4F71-A5BB-021C3470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20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7567-89DF-4476-B7B3-B9ACE517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8EFD-DCB2-4A31-90B8-74F9C1F5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D2B0-DCBC-44C2-9243-4274CE4E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EF133-18D7-471A-9242-18681FB1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B78E9-A895-4EAF-94E4-293D94D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92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9829-02E4-45D2-918F-EB1D95E8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D3AE-EFE1-47FB-B880-ED7BE714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A079-BB15-41FC-A1A0-9B5B2E8A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AE612-A1A8-4933-A4FB-B433C75E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806D-4A6F-424F-A786-1ABC1879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54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1908-77DB-4A8F-B697-64B88FC1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E1E4-9850-4047-9FF0-1A788976F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10F4-318B-4C12-A0AA-FF14ACD1F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CAEC8-FC9C-43EB-8E65-C8FBA8EC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2355E-DA62-4174-A112-F3DEE586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395FB-5C47-43CF-89E7-256F58B5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75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C15F-561C-4DCD-8822-DDC40784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D264-40E7-427F-9EE4-06FDCA64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BC302-117D-46E6-A765-B811C369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D67F-BC11-47F7-95A4-940E43052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E5CDD-D8EC-4E00-BEC6-9EB116FD4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FE873-4F2D-4960-934D-F90596D6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BB9B5-526D-42E0-A58F-DCA6BB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1BE1A-1911-44DA-B4AA-894C076A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864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19EF-3CB0-4593-8A3F-52D2333E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3C6F4-AA83-4B0C-9DB8-BC8064CB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853DC-C7E5-4A45-8AAA-3F640864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ADC9A-AC7B-41AE-804A-B61B4DA1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26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F1ABE-7766-4133-B179-550EEA75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E75D2-BF11-4E6C-8F9C-671DE2DE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4F08F-2203-449A-AC18-12FBE010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42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FC8E-27AD-4A9F-81BE-EFDF2DAB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07CB-8330-4C5E-80B6-BF149880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87D23-1B5F-4E18-ACF4-7956920ED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950DD-E4EC-41A6-A4B4-6D2DA629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97B75-B8D1-4BAE-A19E-D8C47F9B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3318B-1E93-4891-A9F4-1E4AC3EB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70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25B4-AB47-45CC-BDCC-6A5D854C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AE8B8-7A99-47A0-A997-BE00642CB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36E9E-08A4-4AA5-9260-B6AA0773A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40309-61C0-438A-85C8-F5A535AE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1274E-75B8-48C5-A7B8-0D9DBBEA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1CBD9-88CB-4E1C-A3E5-84E9C39E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7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C0E68-CF71-40E0-882D-83C42AD2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E869A-F2DA-4214-A115-F0CFA8A5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6F29A-13D8-40F1-9A10-59615B07C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65E5A-7BEB-44CA-94D7-CF9DC1EE724B}" type="datetimeFigureOut">
              <a:rPr lang="en-IN" smtClean="0"/>
              <a:t>04-12-2024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CBE8-0A21-4824-AC8B-ED2BF4597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4927-BD46-4364-81CC-CAE6D1FAE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86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-utsav/course-yuga/issues" TargetMode="External"/><Relationship Id="rId2" Type="http://schemas.openxmlformats.org/officeDocument/2006/relationships/hyperlink" Target="https://course-yuga.vercel.app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masterutsav.in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724-3855-4ACD-A16A-E9002718E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47" y="155789"/>
            <a:ext cx="11205328" cy="754911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r>
              <a:rPr lang="en-IN" sz="48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  <a:tileRect/>
                </a:gradFill>
                <a:latin typeface="Salsa" panose="02000503060000020004" pitchFamily="2" charset="0"/>
              </a:rPr>
              <a:t>Course Yuga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E6374-666E-43C5-BDA0-7A93803B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202" y="907000"/>
            <a:ext cx="10643530" cy="5585383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Outfit" pitchFamily="2" charset="0"/>
              </a:rPr>
              <a:t>A Minor Project Report Submitted To </a:t>
            </a:r>
            <a:endParaRPr lang="en-US" sz="2000" dirty="0">
              <a:solidFill>
                <a:schemeClr val="bg2"/>
              </a:solidFill>
              <a:latin typeface="Outfit" pitchFamily="2" charset="0"/>
            </a:endParaRPr>
          </a:p>
          <a:p>
            <a:r>
              <a:rPr lang="en-IN" sz="2000" b="1" dirty="0">
                <a:solidFill>
                  <a:schemeClr val="bg2"/>
                </a:solidFill>
                <a:latin typeface="Outfit" pitchFamily="2" charset="0"/>
              </a:rPr>
              <a:t>Rajiv Gandhi Proudyogiki Vishwavidyalaya, Bhopal </a:t>
            </a:r>
          </a:p>
          <a:p>
            <a:endParaRPr lang="en-IN" b="1" dirty="0">
              <a:solidFill>
                <a:schemeClr val="bg2"/>
              </a:solidFill>
              <a:latin typeface="Outfit" pitchFamily="2" charset="0"/>
            </a:endParaRPr>
          </a:p>
          <a:p>
            <a:endParaRPr lang="en-IN" dirty="0">
              <a:solidFill>
                <a:schemeClr val="bg2"/>
              </a:solidFill>
              <a:latin typeface="Outfit" pitchFamily="2" charset="0"/>
            </a:endParaRPr>
          </a:p>
          <a:p>
            <a:endParaRPr lang="en-US" sz="2200" b="1" dirty="0">
              <a:solidFill>
                <a:schemeClr val="bg2"/>
              </a:solidFill>
              <a:latin typeface="Outfit" pitchFamily="2" charset="0"/>
            </a:endParaRPr>
          </a:p>
          <a:p>
            <a:r>
              <a:rPr lang="en-US" sz="2200" b="1" dirty="0">
                <a:solidFill>
                  <a:schemeClr val="bg2"/>
                </a:solidFill>
                <a:latin typeface="Outfit" pitchFamily="2" charset="0"/>
              </a:rPr>
              <a:t>Towards Partial Fulfilment for the Award of </a:t>
            </a:r>
            <a:endParaRPr lang="en-US" sz="2200" dirty="0">
              <a:solidFill>
                <a:schemeClr val="bg2"/>
              </a:solidFill>
              <a:latin typeface="Outfit" pitchFamily="2" charset="0"/>
            </a:endParaRPr>
          </a:p>
          <a:p>
            <a:r>
              <a:rPr lang="en-IN" sz="2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alsa" panose="02000503060000020004" pitchFamily="2" charset="0"/>
              </a:rPr>
              <a:t>Bachelor of Engineering 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  <a:latin typeface="Salsa" panose="02000503060000020004" pitchFamily="2" charset="0"/>
            </a:endParaRPr>
          </a:p>
          <a:p>
            <a:r>
              <a:rPr lang="en-IN" sz="2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alsa" panose="02000503060000020004" pitchFamily="2" charset="0"/>
              </a:rPr>
              <a:t>In 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  <a:latin typeface="Salsa" panose="02000503060000020004" pitchFamily="2" charset="0"/>
            </a:endParaRPr>
          </a:p>
          <a:p>
            <a:r>
              <a:rPr lang="en-IN" sz="2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alsa" panose="02000503060000020004" pitchFamily="2" charset="0"/>
              </a:rPr>
              <a:t>Computer Science and Engineering </a:t>
            </a:r>
            <a:endParaRPr lang="en-IN" sz="2200" dirty="0">
              <a:solidFill>
                <a:schemeClr val="accent1">
                  <a:lumMod val="40000"/>
                  <a:lumOff val="60000"/>
                </a:schemeClr>
              </a:solidFill>
              <a:latin typeface="Salsa" panose="02000503060000020004" pitchFamily="2" charset="0"/>
            </a:endParaRPr>
          </a:p>
          <a:p>
            <a:endParaRPr lang="en-IN" sz="3700" dirty="0">
              <a:solidFill>
                <a:schemeClr val="bg2"/>
              </a:solidFill>
              <a:latin typeface="Outfit" pitchFamily="2" charset="0"/>
            </a:endParaRPr>
          </a:p>
          <a:p>
            <a:endParaRPr lang="en-IN" sz="2000" dirty="0">
              <a:solidFill>
                <a:srgbClr val="23406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b="1" dirty="0">
              <a:solidFill>
                <a:srgbClr val="FFFFFF"/>
              </a:solidFill>
              <a:latin typeface="Outfit Thin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EA77C-BFFE-4935-AD63-828CAB01ED34}"/>
              </a:ext>
            </a:extLst>
          </p:cNvPr>
          <p:cNvSpPr/>
          <p:nvPr/>
        </p:nvSpPr>
        <p:spPr>
          <a:xfrm>
            <a:off x="3943044" y="31194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CB85B1-E7B8-4C1E-81DF-2DD19D07E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4" y="1676003"/>
            <a:ext cx="1263722" cy="134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72358B-D9BB-439B-8943-6E7736B254CC}"/>
              </a:ext>
            </a:extLst>
          </p:cNvPr>
          <p:cNvSpPr/>
          <p:nvPr/>
        </p:nvSpPr>
        <p:spPr>
          <a:xfrm>
            <a:off x="924202" y="5189742"/>
            <a:ext cx="3769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>
                    <a:lumMod val="90000"/>
                  </a:schemeClr>
                </a:solidFill>
                <a:latin typeface="Outfit" pitchFamily="2" charset="0"/>
              </a:rPr>
              <a:t>Submitted By :	</a:t>
            </a:r>
            <a:endParaRPr lang="en-IN" dirty="0">
              <a:solidFill>
                <a:schemeClr val="bg2">
                  <a:lumMod val="90000"/>
                </a:schemeClr>
              </a:solidFill>
              <a:latin typeface="Outfit" pitchFamily="2" charset="0"/>
            </a:endParaRPr>
          </a:p>
          <a:p>
            <a:r>
              <a:rPr lang="en-IN" b="1" dirty="0">
                <a:solidFill>
                  <a:schemeClr val="bg2"/>
                </a:solidFill>
                <a:latin typeface="Outfit" pitchFamily="2" charset="0"/>
              </a:rPr>
              <a:t>Utsav Jaiswal (0820CS221062) </a:t>
            </a:r>
          </a:p>
          <a:p>
            <a:r>
              <a:rPr lang="en-IN" b="1" dirty="0">
                <a:solidFill>
                  <a:schemeClr val="bg2"/>
                </a:solidFill>
                <a:latin typeface="Outfit" pitchFamily="2" charset="0"/>
              </a:rPr>
              <a:t>Dhruv Jain (0820CS221022) </a:t>
            </a:r>
            <a:endParaRPr lang="en-IN" dirty="0">
              <a:solidFill>
                <a:schemeClr val="bg2"/>
              </a:solidFill>
              <a:latin typeface="Outfit" pitchFamily="2" charset="0"/>
            </a:endParaRPr>
          </a:p>
          <a:p>
            <a:r>
              <a:rPr lang="en-IN" b="1" dirty="0">
                <a:solidFill>
                  <a:schemeClr val="bg2"/>
                </a:solidFill>
                <a:latin typeface="Outfit" pitchFamily="2" charset="0"/>
              </a:rPr>
              <a:t>Shradha Sawant (0820CS221053)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909D39-E85E-48CA-A30F-974BC229E600}"/>
              </a:ext>
            </a:extLst>
          </p:cNvPr>
          <p:cNvSpPr/>
          <p:nvPr/>
        </p:nvSpPr>
        <p:spPr>
          <a:xfrm>
            <a:off x="8527030" y="5189743"/>
            <a:ext cx="2969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90000"/>
                  </a:schemeClr>
                </a:solidFill>
                <a:latin typeface="Outfit" pitchFamily="2" charset="0"/>
              </a:rPr>
              <a:t>Under the Supervision of </a:t>
            </a:r>
            <a:endParaRPr lang="en-IN" dirty="0">
              <a:solidFill>
                <a:schemeClr val="bg2">
                  <a:lumMod val="90000"/>
                </a:schemeClr>
              </a:solidFill>
              <a:latin typeface="Outfit" pitchFamily="2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Outfit" pitchFamily="2" charset="0"/>
              </a:rPr>
              <a:t>Ms. Sudha Yadav </a:t>
            </a:r>
            <a:endParaRPr lang="en-IN" dirty="0">
              <a:solidFill>
                <a:schemeClr val="bg1"/>
              </a:solidFill>
              <a:latin typeface="Outfit" pitchFamily="2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Outfit" pitchFamily="2" charset="0"/>
              </a:rPr>
              <a:t>Department of Computer Science and Engineering </a:t>
            </a:r>
            <a:endParaRPr lang="en-IN" dirty="0">
              <a:solidFill>
                <a:schemeClr val="bg2">
                  <a:lumMod val="90000"/>
                </a:schemeClr>
              </a:solidFill>
              <a:latin typeface="Outfi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5C7EE-5C6D-4122-B883-E769E5057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13A1A3-B420-4E85-846D-C66D5BFA3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58" y="4899917"/>
            <a:ext cx="1490154" cy="14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3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5462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Web Owner Interactivity</a:t>
            </a:r>
            <a:endParaRPr lang="en-IN" sz="32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</a:gradFill>
              <a:latin typeface="Outfit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491"/>
            <a:ext cx="9589851" cy="5246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Verify or reject courses and videos</a:t>
            </a:r>
          </a:p>
          <a:p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Web owners have the ability to review submitted content for quality and relevance before approval. This ensures a curated library of courses and videos.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Outfit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Send email notifications for content approval/rejection</a:t>
            </a:r>
          </a:p>
          <a:p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Automated email notifications are sent to course creators or admins, keeping them informed about the status of their submissions.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Outfit Light" pitchFamily="2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Manage overall platform content quality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Monitor and maintain the platform's integrity by ensuring the uploaded content meets the desired standards of quality and engagement.</a:t>
            </a:r>
            <a:endParaRPr lang="en-IN" sz="2600" dirty="0">
              <a:solidFill>
                <a:schemeClr val="bg2"/>
              </a:solidFill>
              <a:latin typeface="Outfit Ligh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ED70A-9AEC-42D1-90F9-D5DA587BF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8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8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8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8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8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74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Outfit" pitchFamily="2" charset="0"/>
              </a:rPr>
              <a:t>Future Enhancement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8BE10B-6CF7-4ABA-BD4F-36B3E91BB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57084"/>
              </p:ext>
            </p:extLst>
          </p:nvPr>
        </p:nvGraphicFramePr>
        <p:xfrm>
          <a:off x="1731523" y="1254868"/>
          <a:ext cx="8550613" cy="5238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8CC3BAC-2D35-487A-A0BA-67489D048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7" y="1726998"/>
            <a:ext cx="10515600" cy="69519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Conclusion</a:t>
            </a:r>
            <a:endParaRPr lang="en-IN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</a:gradFill>
              <a:latin typeface="Salsa" panose="0200050306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2944"/>
            <a:ext cx="10515600" cy="14428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2"/>
                </a:solidFill>
                <a:latin typeface="Outfit" pitchFamily="2" charset="0"/>
              </a:rPr>
              <a:t>Course-Yuga is more than just a platform; it’s a holistic solution to the challenges faced by educational content providers. It offers a robust, scalable, and cost-effective system that will help both content creators and learners achieve their goals with ease.</a:t>
            </a:r>
            <a:endParaRPr lang="en-IN" sz="2400" dirty="0">
              <a:solidFill>
                <a:schemeClr val="bg2"/>
              </a:solidFill>
              <a:latin typeface="Outfi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7822A-44E0-4757-8A90-C1EABE286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6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1456-912F-4FCE-9520-5538A9D84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331"/>
            <a:ext cx="9144000" cy="736499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FFFFFF"/>
                </a:solidFill>
                <a:latin typeface="Outfit" pitchFamily="2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8EBDE-17B9-4C37-9B75-677AC4988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152"/>
            <a:ext cx="9225064" cy="2660517"/>
          </a:xfrm>
        </p:spPr>
        <p:txBody>
          <a:bodyPr>
            <a:normAutofit lnSpcReduction="10000"/>
          </a:bodyPr>
          <a:lstStyle/>
          <a:p>
            <a:r>
              <a:rPr lang="en-I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Course-Yuga</a:t>
            </a:r>
            <a:endParaRPr lang="en-US" sz="2800" b="1" dirty="0">
              <a:solidFill>
                <a:srgbClr val="FFFFFF"/>
              </a:solidFill>
              <a:latin typeface="Outfit" pitchFamily="2" charset="0"/>
            </a:endParaRPr>
          </a:p>
          <a:p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  <a:latin typeface="Outfit" pitchFamily="2" charset="0"/>
              </a:rPr>
              <a:t>Empowering Learning, Simplifying Content Management</a:t>
            </a:r>
          </a:p>
          <a:p>
            <a:endParaRPr lang="en-US" b="1" dirty="0">
              <a:solidFill>
                <a:schemeClr val="bg2"/>
              </a:solidFill>
              <a:latin typeface="Outfit" pitchFamily="2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</a:rPr>
              <a:t>Visit us at: 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course-yuga.app</a:t>
            </a:r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Issues: 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course-yuga-issues</a:t>
            </a:r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  <a:p>
            <a:r>
              <a:rPr lang="en-US" b="1" dirty="0">
                <a:solidFill>
                  <a:srgbClr val="FFFFFF"/>
                </a:solidFill>
              </a:rPr>
              <a:t>For queries: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masterutsav.in@gmail.com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74EB8-C7DF-4EF5-B876-C6E8FA213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1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724-3855-4ACD-A16A-E9002718E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47" y="155789"/>
            <a:ext cx="11205328" cy="754911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r>
              <a:rPr lang="en-IN" sz="40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  <a:tileRect/>
                </a:gradFill>
                <a:latin typeface="Salsa" panose="02000503060000020004" pitchFamily="2" charset="0"/>
              </a:rPr>
              <a:t>Lakshmi Narain College Of Technology, Indore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E6374-666E-43C5-BDA0-7A93803B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33" y="1280622"/>
            <a:ext cx="11356155" cy="2981554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b="1" u="sng" dirty="0">
                <a:solidFill>
                  <a:schemeClr val="bg1"/>
                </a:solidFill>
                <a:latin typeface="Outfit" pitchFamily="2" charset="0"/>
              </a:rPr>
              <a:t>CERTIFICATE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This is to certified that the major project entitled “</a:t>
            </a:r>
            <a:r>
              <a:rPr lang="en-US" sz="2000" b="1" dirty="0">
                <a:solidFill>
                  <a:schemeClr val="bg1"/>
                </a:solidFill>
                <a:latin typeface="Outfit Light" pitchFamily="2" charset="0"/>
              </a:rPr>
              <a:t>Course Yuga - CMS website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” submitted by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000" b="1" dirty="0">
                <a:solidFill>
                  <a:schemeClr val="bg1"/>
                </a:solidFill>
                <a:latin typeface="Outfit Light" pitchFamily="2" charset="0"/>
              </a:rPr>
              <a:t>Utsav Jaiswal (0820CS221062)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,</a:t>
            </a:r>
            <a:r>
              <a:rPr lang="en-US" sz="2000" b="1" dirty="0">
                <a:solidFill>
                  <a:schemeClr val="bg2"/>
                </a:solidFill>
                <a:latin typeface="Outfit Light" pitchFamily="2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Outfit Light" pitchFamily="2" charset="0"/>
              </a:rPr>
              <a:t>Dhruv Jain (0820CS221022)</a:t>
            </a:r>
            <a:r>
              <a:rPr lang="en-US" sz="2000" b="1" dirty="0">
                <a:solidFill>
                  <a:schemeClr val="bg2"/>
                </a:solidFill>
                <a:latin typeface="Outfit Light" pitchFamily="2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Outfit Light" pitchFamily="2" charset="0"/>
              </a:rPr>
              <a:t>Shradha Sawant (0820CS221053)</a:t>
            </a:r>
            <a:r>
              <a:rPr lang="en-US" sz="2000" b="1" dirty="0">
                <a:solidFill>
                  <a:schemeClr val="bg2"/>
                </a:solidFill>
                <a:latin typeface="Outfit Light" pitchFamily="2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is a satisfactory account of the bona fide work carried out under our supervision. It is recommended as partial fulfilment of the requirements for the award of the degree </a:t>
            </a:r>
            <a:r>
              <a:rPr lang="en-US" sz="2000" b="1" dirty="0">
                <a:solidFill>
                  <a:schemeClr val="bg2"/>
                </a:solidFill>
                <a:latin typeface="Outfit Light" pitchFamily="2" charset="0"/>
              </a:rPr>
              <a:t>Bachelor of Engineering 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in </a:t>
            </a:r>
            <a:r>
              <a:rPr lang="en-US" sz="2000" b="1" dirty="0">
                <a:solidFill>
                  <a:schemeClr val="bg2"/>
                </a:solidFill>
                <a:latin typeface="Outfit Light" pitchFamily="2" charset="0"/>
              </a:rPr>
              <a:t>Computer Science and Engineering </a:t>
            </a:r>
            <a:r>
              <a:rPr lang="en-US" sz="2000" dirty="0">
                <a:solidFill>
                  <a:schemeClr val="bg2"/>
                </a:solidFill>
                <a:latin typeface="Outfit Light" pitchFamily="2" charset="0"/>
              </a:rPr>
              <a:t>to Rajiv Gandhi Proudyogiki Vishwavidyalaya, Bhopal (M.P.) 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EA77C-BFFE-4935-AD63-828CAB01ED34}"/>
              </a:ext>
            </a:extLst>
          </p:cNvPr>
          <p:cNvSpPr/>
          <p:nvPr/>
        </p:nvSpPr>
        <p:spPr>
          <a:xfrm>
            <a:off x="3943044" y="311947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909D39-E85E-48CA-A30F-974BC229E600}"/>
              </a:ext>
            </a:extLst>
          </p:cNvPr>
          <p:cNvSpPr/>
          <p:nvPr/>
        </p:nvSpPr>
        <p:spPr>
          <a:xfrm>
            <a:off x="9144000" y="4560318"/>
            <a:ext cx="263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Outfit" pitchFamily="2" charset="0"/>
              </a:rPr>
              <a:t>HOD-CSE/IT </a:t>
            </a:r>
          </a:p>
          <a:p>
            <a:pPr algn="ctr"/>
            <a:r>
              <a:rPr lang="en-IN" sz="2000" dirty="0">
                <a:solidFill>
                  <a:schemeClr val="bg2"/>
                </a:solidFill>
                <a:latin typeface="Outfit" pitchFamily="2" charset="0"/>
              </a:rPr>
              <a:t>Ms. Srashti Thakur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56DF9-2A9A-4069-BD1B-1930DAA9BD5D}"/>
              </a:ext>
            </a:extLst>
          </p:cNvPr>
          <p:cNvSpPr/>
          <p:nvPr/>
        </p:nvSpPr>
        <p:spPr>
          <a:xfrm>
            <a:off x="4894957" y="4539209"/>
            <a:ext cx="2266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Outfit" pitchFamily="2" charset="0"/>
              </a:rPr>
              <a:t>Project In-charge</a:t>
            </a:r>
          </a:p>
          <a:p>
            <a:pPr algn="ctr"/>
            <a:r>
              <a:rPr lang="en-IN" sz="2000" dirty="0">
                <a:solidFill>
                  <a:schemeClr val="bg2"/>
                </a:solidFill>
                <a:latin typeface="Outfit" pitchFamily="2" charset="0"/>
              </a:rPr>
              <a:t>Ms. Sudha Yadav</a:t>
            </a:r>
            <a:endParaRPr lang="en-IN" sz="2000" dirty="0">
              <a:latin typeface="Outfit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3410C4-6FE7-45DA-BE7E-2D6D47297F60}"/>
              </a:ext>
            </a:extLst>
          </p:cNvPr>
          <p:cNvSpPr/>
          <p:nvPr/>
        </p:nvSpPr>
        <p:spPr>
          <a:xfrm>
            <a:off x="417920" y="4560318"/>
            <a:ext cx="21515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Outfit" pitchFamily="2" charset="0"/>
              </a:rPr>
              <a:t>Project Guide</a:t>
            </a:r>
          </a:p>
          <a:p>
            <a:pPr algn="ctr"/>
            <a:r>
              <a:rPr lang="en-IN" sz="2000" dirty="0">
                <a:solidFill>
                  <a:schemeClr val="bg2"/>
                </a:solidFill>
                <a:latin typeface="Outfit" pitchFamily="2" charset="0"/>
              </a:rPr>
              <a:t>Ms. Sudha Yadav</a:t>
            </a:r>
            <a:endParaRPr lang="en-US" sz="2000" dirty="0">
              <a:solidFill>
                <a:schemeClr val="bg2"/>
              </a:solidFill>
              <a:latin typeface="Outfit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FD5769-DBC6-4189-A61F-88B962D671E6}"/>
              </a:ext>
            </a:extLst>
          </p:cNvPr>
          <p:cNvSpPr/>
          <p:nvPr/>
        </p:nvSpPr>
        <p:spPr>
          <a:xfrm>
            <a:off x="4606562" y="5593194"/>
            <a:ext cx="28437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bg2"/>
                </a:solidFill>
                <a:latin typeface="Outfit" pitchFamily="2" charset="0"/>
              </a:rPr>
              <a:t>Principal </a:t>
            </a:r>
            <a:endParaRPr lang="en-IN" sz="2000" dirty="0">
              <a:solidFill>
                <a:schemeClr val="bg2"/>
              </a:solidFill>
              <a:latin typeface="Outfit" pitchFamily="2" charset="0"/>
            </a:endParaRPr>
          </a:p>
          <a:p>
            <a:pPr algn="ctr"/>
            <a:r>
              <a:rPr lang="en-IN" sz="2000" b="1" dirty="0">
                <a:solidFill>
                  <a:schemeClr val="bg2"/>
                </a:solidFill>
                <a:latin typeface="Outfit" pitchFamily="2" charset="0"/>
              </a:rPr>
              <a:t>LNCT, Indore (M.P.) </a:t>
            </a:r>
            <a:endParaRPr lang="en-IN" sz="2000" dirty="0">
              <a:solidFill>
                <a:schemeClr val="bg2"/>
              </a:solidFill>
              <a:latin typeface="Outfit" pitchFamily="2" charset="0"/>
            </a:endParaRPr>
          </a:p>
          <a:p>
            <a:pPr algn="ctr"/>
            <a:r>
              <a:rPr lang="en-IN" sz="2000" dirty="0">
                <a:solidFill>
                  <a:schemeClr val="bg2"/>
                </a:solidFill>
                <a:latin typeface="Outfit" pitchFamily="2" charset="0"/>
              </a:rPr>
              <a:t>Er. Prakash Bharani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91B94-1AA8-49AB-B0D6-750E57AA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D6B1E-0398-4E4A-97A3-F17F86BC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8" y="5341485"/>
            <a:ext cx="1379324" cy="1379324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3627811-75AE-4B6F-B221-22B2FDB2F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88" y="5268204"/>
            <a:ext cx="3512698" cy="14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31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724-3855-4ACD-A16A-E9002718E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214" y="1955259"/>
            <a:ext cx="8958606" cy="868269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2"/>
                </a:solidFill>
                <a:latin typeface="Outfit" pitchFamily="2" charset="0"/>
              </a:rPr>
              <a:t>Welcome to </a:t>
            </a:r>
            <a:r>
              <a:rPr lang="en-IN" sz="48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  <a:tileRect/>
                </a:gradFill>
                <a:latin typeface="Salsa" panose="02000503060000020004" pitchFamily="2" charset="0"/>
              </a:rPr>
              <a:t>Course-Yuga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E6374-666E-43C5-BDA0-7A93803B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0214" y="2901349"/>
            <a:ext cx="9144000" cy="1655762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Outfit" pitchFamily="2" charset="0"/>
              </a:rPr>
              <a:t>A Comprehensive</a:t>
            </a:r>
            <a:r>
              <a:rPr lang="en-US" sz="2800" b="1" dirty="0">
                <a:solidFill>
                  <a:srgbClr val="FFFFFF"/>
                </a:solidFill>
                <a:latin typeface="Outfit" pitchFamily="2" charset="0"/>
              </a:rPr>
              <a:t> </a:t>
            </a:r>
            <a:r>
              <a:rPr 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CMS + LMS </a:t>
            </a:r>
            <a:r>
              <a:rPr lang="en-US" sz="2800" dirty="0">
                <a:solidFill>
                  <a:srgbClr val="FFFFFF"/>
                </a:solidFill>
                <a:latin typeface="Outfit" pitchFamily="2" charset="0"/>
              </a:rPr>
              <a:t>Platform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rgbClr val="FFFFFF"/>
                </a:solidFill>
                <a:latin typeface="Outfit Thin" pitchFamily="2" charset="0"/>
              </a:rPr>
              <a:t>Bringing Learning and Content Management Together</a:t>
            </a:r>
            <a:endParaRPr lang="en-IN" b="1" dirty="0">
              <a:solidFill>
                <a:srgbClr val="FFFFFF"/>
              </a:solidFill>
              <a:latin typeface="Outfit Thi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08E6B-82D7-451D-986B-23523F1C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5969-8225-414C-8E1E-A0A8DC52FFC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Why We Need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Course-Yuga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1EEF23-9B6D-492A-B470-8447F412F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0661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5F8757-AC26-48F8-978C-73A522C52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0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E641-89D5-4D73-B0EA-D2B081FA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Outfit" pitchFamily="2" charset="0"/>
              </a:rPr>
              <a:t>How</a:t>
            </a:r>
            <a:r>
              <a:rPr lang="en-US" sz="2400" b="1" dirty="0">
                <a:solidFill>
                  <a:srgbClr val="FFFFFF"/>
                </a:solidFill>
                <a:latin typeface="Outfit" pitchFamily="2" charset="0"/>
              </a:rPr>
              <a:t>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Course-Yuga</a:t>
            </a:r>
            <a:r>
              <a:rPr lang="en-US" sz="2400" b="1" dirty="0">
                <a:solidFill>
                  <a:srgbClr val="FFFFFF"/>
                </a:solidFill>
                <a:latin typeface="Outfit" pitchFamily="2" charset="0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Outfit" pitchFamily="2" charset="0"/>
              </a:rPr>
              <a:t>Solves This Problem</a:t>
            </a:r>
            <a:endParaRPr lang="en-IN" sz="2800" b="1" dirty="0">
              <a:solidFill>
                <a:srgbClr val="FFFFFF"/>
              </a:solidFill>
              <a:latin typeface="Outfit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FCBC-7921-417C-94C1-6DA5AE83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FF"/>
                </a:solidFill>
              </a:rPr>
              <a:t>  Unified course delivery system with seamless integration.</a:t>
            </a:r>
          </a:p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FF"/>
                </a:solidFill>
              </a:rPr>
              <a:t>  Advanced video streaming with interactive timestamps.</a:t>
            </a:r>
          </a:p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FF"/>
                </a:solidFill>
              </a:rPr>
              <a:t>  Community features for engagement.</a:t>
            </a:r>
          </a:p>
          <a:p>
            <a:pPr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FFFF"/>
                </a:solidFill>
              </a:rPr>
              <a:t>  Cost-effective and scalable design for diverse user roles.</a:t>
            </a:r>
            <a:endParaRPr lang="en-IN" sz="2400" b="1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1E98B-2CED-4018-9587-3F2091C7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9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5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System Design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3B60C-94E6-4D1F-8906-F52EAC78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0" b="1902"/>
          <a:stretch/>
        </p:blipFill>
        <p:spPr>
          <a:xfrm>
            <a:off x="838200" y="719846"/>
            <a:ext cx="10484984" cy="60162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3CFE3-F1B1-497F-9892-132CD5D4B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Programming Language: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TypeScript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Frontend: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React + Tailwind CSS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Backend: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Nodejs + Express.js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Database: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Integrations: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Cloudinary, Brevo SMTP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Deployment: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Vercel (Frontend + Backend)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Enhanced security: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JWT-based authentication &amp; Oauth2.0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65BBB-9A32-4E1D-A097-4B1EED8B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0000" decel="78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10000" decel="78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10000" decel="78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10000" decel="7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10000" decel="78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10000" decel="78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2709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User Interactivity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1CED3D-93B6-4CEF-988D-1EFBF219A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439306"/>
              </p:ext>
            </p:extLst>
          </p:nvPr>
        </p:nvGraphicFramePr>
        <p:xfrm>
          <a:off x="838200" y="1778238"/>
          <a:ext cx="10601528" cy="301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1F1721-3F81-4D23-AF3D-826FE5A44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ACE87-D8D6-4502-B000-2D7335896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5">
                                            <p:graphicEl>
                                              <a:dgm id="{B16ACE87-D8D6-4502-B000-2D7335896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177633-6175-43D7-AB83-296E424691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5">
                                            <p:graphicEl>
                                              <a:dgm id="{B2177633-6175-43D7-AB83-296E424691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99F2C3-A513-4180-9E8B-C2FC0F588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5">
                                            <p:graphicEl>
                                              <a:dgm id="{8799F2C3-A513-4180-9E8B-C2FC0F588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B6D5C2-66F6-4B42-A501-AB1FA0345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"/>
                                        <p:tgtEl>
                                          <p:spTgt spid="5">
                                            <p:graphicEl>
                                              <a:dgm id="{CEB6D5C2-66F6-4B42-A501-AB1FA0345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2CA3E5-7654-4E12-BF33-0E753382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00"/>
                                        <p:tgtEl>
                                          <p:spTgt spid="5">
                                            <p:graphicEl>
                                              <a:dgm id="{8A2CA3E5-7654-4E12-BF33-0E753382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CF760B-D34D-42B2-AC24-8A5254644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00"/>
                                        <p:tgtEl>
                                          <p:spTgt spid="5">
                                            <p:graphicEl>
                                              <a:dgm id="{38CF760B-D34D-42B2-AC24-8A5254644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D2F28A-CA89-452B-A328-2D0E2AEE9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00"/>
                                        <p:tgtEl>
                                          <p:spTgt spid="5">
                                            <p:graphicEl>
                                              <a:dgm id="{52D2F28A-CA89-452B-A328-2D0E2AEE9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420B60-FF74-4F8B-8C98-0E4190CE4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00"/>
                                        <p:tgtEl>
                                          <p:spTgt spid="5">
                                            <p:graphicEl>
                                              <a:dgm id="{83420B60-FF74-4F8B-8C98-0E4190CE4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84D23-22D7-412A-ACB3-7D99C43E4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00"/>
                                        <p:tgtEl>
                                          <p:spTgt spid="5">
                                            <p:graphicEl>
                                              <a:dgm id="{99E84D23-22D7-412A-ACB3-7D99C43E4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A75FE1-D3D5-4B5A-9CB9-D7E4F661C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00"/>
                                        <p:tgtEl>
                                          <p:spTgt spid="5">
                                            <p:graphicEl>
                                              <a:dgm id="{85A75FE1-D3D5-4B5A-9CB9-D7E4F661C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9C5E98-2F80-4264-BBF8-4ECB8786A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00"/>
                                        <p:tgtEl>
                                          <p:spTgt spid="5">
                                            <p:graphicEl>
                                              <a:dgm id="{E39C5E98-2F80-4264-BBF8-4ECB8786A2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629"/>
            <a:ext cx="10515600" cy="661984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Admin Interactivity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1549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D978E-D6A8-4AFA-9BE8-C9D9AC4373E0}"/>
              </a:ext>
            </a:extLst>
          </p:cNvPr>
          <p:cNvSpPr/>
          <p:nvPr/>
        </p:nvSpPr>
        <p:spPr>
          <a:xfrm>
            <a:off x="838200" y="3288988"/>
            <a:ext cx="4722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Create and manage courses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CCC3F-9477-4D54-B713-4A2522664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5691" y="1059180"/>
            <a:ext cx="4722628" cy="223665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975248-753E-4867-B223-A913DAEA4229}"/>
              </a:ext>
            </a:extLst>
          </p:cNvPr>
          <p:cNvSpPr/>
          <p:nvPr/>
        </p:nvSpPr>
        <p:spPr>
          <a:xfrm>
            <a:off x="3754769" y="5962503"/>
            <a:ext cx="4682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Set course prices and top up wallets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7F142-68E3-4D0D-AB5E-C51420D08858}"/>
              </a:ext>
            </a:extLst>
          </p:cNvPr>
          <p:cNvSpPr/>
          <p:nvPr/>
        </p:nvSpPr>
        <p:spPr>
          <a:xfrm>
            <a:off x="6495691" y="3266503"/>
            <a:ext cx="4997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Edit course and videos</a:t>
            </a:r>
            <a:endParaRPr lang="en-IN" sz="2000" dirty="0">
              <a:latin typeface="Outfi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08DD9-8E9B-4FC9-8EAB-F5385958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6946"/>
            <a:ext cx="4722628" cy="226774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C76F6-E909-492A-92FD-9C3206E8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69" y="3736014"/>
            <a:ext cx="4682462" cy="2226489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BF219E-1C9A-4D9C-99D6-F4E15EDA4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3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575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Outfit</vt:lpstr>
      <vt:lpstr>Outfit Light</vt:lpstr>
      <vt:lpstr>Salsa</vt:lpstr>
      <vt:lpstr>Times New Roman</vt:lpstr>
      <vt:lpstr>Outfit Thin</vt:lpstr>
      <vt:lpstr>Calibri Light</vt:lpstr>
      <vt:lpstr>Wingdings</vt:lpstr>
      <vt:lpstr>Office Theme</vt:lpstr>
      <vt:lpstr>Course Yuga</vt:lpstr>
      <vt:lpstr>Lakshmi Narain College Of Technology, Indore</vt:lpstr>
      <vt:lpstr>Welcome to Course-Yuga</vt:lpstr>
      <vt:lpstr>Why We Need Course-Yuga</vt:lpstr>
      <vt:lpstr>How Course-Yuga Solves This Problem</vt:lpstr>
      <vt:lpstr>System Design </vt:lpstr>
      <vt:lpstr>Technologies</vt:lpstr>
      <vt:lpstr>User Interactivity</vt:lpstr>
      <vt:lpstr>Admin Interactivity</vt:lpstr>
      <vt:lpstr>Web Owner Interactivity</vt:lpstr>
      <vt:lpstr>Future Enhancement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Course-Yuga</dc:title>
  <dc:creator>Master Utsav</dc:creator>
  <cp:lastModifiedBy>Master Utsav</cp:lastModifiedBy>
  <cp:revision>40</cp:revision>
  <dcterms:created xsi:type="dcterms:W3CDTF">2024-12-04T04:42:14Z</dcterms:created>
  <dcterms:modified xsi:type="dcterms:W3CDTF">2024-12-04T17:48:26Z</dcterms:modified>
</cp:coreProperties>
</file>